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0.53543307086614178</c:v>
                </c:pt>
                <c:pt idx="1">
                  <c:v>0.45669291338582679</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1.5748031496062988E-2</c:v>
                </c:pt>
                <c:pt idx="1">
                  <c:v>7.874015748031496E-3</c:v>
                </c:pt>
                <c:pt idx="2">
                  <c:v>0</c:v>
                </c:pt>
                <c:pt idx="3">
                  <c:v>0</c:v>
                </c:pt>
                <c:pt idx="4">
                  <c:v>0</c:v>
                </c:pt>
                <c:pt idx="5">
                  <c:v>0.97637795275590544</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7.0280488929274769</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Cambridge University Hospitals NHS Foundation Trust</c:v>
                </c:pt>
                <c:pt idx="3">
                  <c:v>North West Anglia NHS Foundation Trust</c:v>
                </c:pt>
                <c:pt idx="4">
                  <c:v>Mid and South Essex NHS Foundation Trust</c:v>
                </c:pt>
              </c:strCache>
            </c:strRef>
          </c:cat>
          <c:val>
            <c:numRef>
              <c:f>Sheet1!$B$2:$B$6</c:f>
              <c:numCache>
                <c:formatCode>0.0</c:formatCode>
                <c:ptCount val="5"/>
                <c:pt idx="0">
                  <c:v>7.0280488929274769</c:v>
                </c:pt>
                <c:pt idx="1">
                  <c:v>6.9415394706195839</c:v>
                </c:pt>
                <c:pt idx="2">
                  <c:v>6.7572344464796723</c:v>
                </c:pt>
                <c:pt idx="3">
                  <c:v>6.6013031100303703</c:v>
                </c:pt>
                <c:pt idx="4">
                  <c:v>6.3800423445494836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Cambridge University Hospitals NHS Foundation Trust</c:v>
                </c:pt>
                <c:pt idx="3">
                  <c:v>North West Anglia NHS Foundation Trust</c:v>
                </c:pt>
                <c:pt idx="4">
                  <c:v>Mid and South Essex NHS Foundation Trust</c:v>
                </c:pt>
              </c:strCache>
            </c:strRef>
          </c:cat>
          <c:val>
            <c:numRef>
              <c:f>Sheet1!$C$2:$C$6</c:f>
              <c:numCache>
                <c:formatCode>0.0</c:formatCode>
                <c:ptCount val="5"/>
                <c:pt idx="0">
                  <c:v>2.9719511070725231</c:v>
                </c:pt>
                <c:pt idx="1">
                  <c:v>3.0584605293804161</c:v>
                </c:pt>
                <c:pt idx="2">
                  <c:v>3.2427655535203277</c:v>
                </c:pt>
                <c:pt idx="3">
                  <c:v>3.3986968899696297</c:v>
                </c:pt>
                <c:pt idx="4">
                  <c:v>3.6199576554505164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The Princess Alexandra Hospital NHS Trust</c:v>
                </c:pt>
                <c:pt idx="2">
                  <c:v>East Suffolk and North Essex NHS Foundation Trust</c:v>
                </c:pt>
                <c:pt idx="3">
                  <c:v>The Queen Elizabeth Hospital King's Lynn NHS Foundation Trust</c:v>
                </c:pt>
                <c:pt idx="4">
                  <c:v>West Hertfordshire Teaching Hospitals NHS Trust</c:v>
                </c:pt>
              </c:strCache>
            </c:strRef>
          </c:cat>
          <c:val>
            <c:numRef>
              <c:f>Sheet1!$B$2:$B$6</c:f>
              <c:numCache>
                <c:formatCode>0.0</c:formatCode>
                <c:ptCount val="5"/>
                <c:pt idx="0">
                  <c:v>5.0975449395441341</c:v>
                </c:pt>
                <c:pt idx="1">
                  <c:v>5.6232369717952198</c:v>
                </c:pt>
                <c:pt idx="2">
                  <c:v>5.6918723797554351</c:v>
                </c:pt>
                <c:pt idx="3">
                  <c:v>5.904032023233551</c:v>
                </c:pt>
                <c:pt idx="4">
                  <c:v>6.0495487859517887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The Princess Alexandra Hospital NHS Trust</c:v>
                </c:pt>
                <c:pt idx="2">
                  <c:v>East Suffolk and North Essex NHS Foundation Trust</c:v>
                </c:pt>
                <c:pt idx="3">
                  <c:v>The Queen Elizabeth Hospital King's Lynn NHS Foundation Trust</c:v>
                </c:pt>
                <c:pt idx="4">
                  <c:v>West Hertfordshire Teaching Hospitals NHS Trust</c:v>
                </c:pt>
              </c:strCache>
            </c:strRef>
          </c:cat>
          <c:val>
            <c:numRef>
              <c:f>Sheet1!$C$2:$C$6</c:f>
              <c:numCache>
                <c:formatCode>0.0</c:formatCode>
                <c:ptCount val="5"/>
                <c:pt idx="0">
                  <c:v>4.9024550604558659</c:v>
                </c:pt>
                <c:pt idx="1">
                  <c:v>4.3767630282047802</c:v>
                </c:pt>
                <c:pt idx="2">
                  <c:v>4.3081276202445649</c:v>
                </c:pt>
                <c:pt idx="3">
                  <c:v>4.095967976766449</c:v>
                </c:pt>
                <c:pt idx="4">
                  <c:v>3.9504512140482113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0.88116186199413526</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0.47443325213492304</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0.13226844358269307</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1.3808637127764616</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0.13226844358269307</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0.47443325213492304</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0.13498500202239594</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7.0280488929274769</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LISTER HOSPITAL (40)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LISTER HOSPITAL (40)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LISTER HOSPITAL (40)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LISTER HOSPITAL (40)</c:v>
                </c:pt>
              </c:strCache>
            </c:strRef>
          </c:cat>
          <c:val>
            <c:numRef>
              <c:f>Sheet1!$G$2:$G$3</c:f>
              <c:numCache>
                <c:formatCode>0.0;;</c:formatCode>
                <c:ptCount val="2"/>
                <c:pt idx="0">
                  <c:v>7.3160057232287077</c:v>
                </c:pt>
                <c:pt idx="1">
                  <c:v>7.3128111095391866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LISTER HOSPITAL (40)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LISTER HOSPITAL (40)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LISTER HOSPITAL (40)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2.6839942767712923</c:v>
                </c:pt>
                <c:pt idx="1">
                  <c:v>2.6871888904608134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LISTER HOSPITAL (89)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LISTER HOSPITAL (89)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LISTER HOSPITAL (89)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LISTER HOSPITAL (89)</c:v>
                </c:pt>
              </c:strCache>
            </c:strRef>
          </c:cat>
          <c:val>
            <c:numRef>
              <c:f>Sheet1!$G$2:$G$3</c:f>
              <c:numCache>
                <c:formatCode>0.0;;</c:formatCode>
                <c:ptCount val="2"/>
                <c:pt idx="0">
                  <c:v>8.0918128255346602</c:v>
                </c:pt>
                <c:pt idx="1">
                  <c:v>8.0818172122562526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LISTER HOSPITAL (89)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LISTER HOSPITAL (89)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LISTER HOSPITAL (89)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1.9081871744653398</c:v>
                </c:pt>
                <c:pt idx="1">
                  <c:v>1.9181827877437474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LISTER HOSPITAL (96)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LISTER HOSPITAL (96)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LISTER HOSPITAL (96)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LISTER HOSPITAL (96)</c:v>
                </c:pt>
              </c:strCache>
            </c:strRef>
          </c:cat>
          <c:val>
            <c:numRef>
              <c:f>Sheet1!$G$2:$G$3</c:f>
              <c:numCache>
                <c:formatCode>0.0;;</c:formatCode>
                <c:ptCount val="2"/>
                <c:pt idx="0">
                  <c:v>9.2842661563581128</c:v>
                </c:pt>
                <c:pt idx="1">
                  <c:v>9.2736042709962945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LISTER HOSPITAL (96)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LISTER HOSPITAL (96)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LISTER HOSPITAL (96)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0.71573384364188719</c:v>
                </c:pt>
                <c:pt idx="1">
                  <c:v>0.72639572900370553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LISTER HOSPITAL (90)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LISTER HOSPITAL (90)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LISTER HOSPITAL (90)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LISTER HOSPITAL (90)</c:v>
                </c:pt>
              </c:strCache>
            </c:strRef>
          </c:cat>
          <c:val>
            <c:numRef>
              <c:f>Sheet1!$G$2:$G$3</c:f>
              <c:numCache>
                <c:formatCode>0.0;;</c:formatCode>
                <c:ptCount val="2"/>
                <c:pt idx="0">
                  <c:v>7.5133363186855151</c:v>
                </c:pt>
                <c:pt idx="1">
                  <c:v>7.3743492591293087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LISTER HOSPITAL (90)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LISTER HOSPITAL (90)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LISTER HOSPITAL (90)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2.4866636813144849</c:v>
                </c:pt>
                <c:pt idx="1">
                  <c:v>2.6256507408706913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LISTER HOSPITAL (120)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LISTER HOSPITAL (120)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LISTER HOSPITAL (120)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LISTER HOSPITAL (120)</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LISTER HOSPITAL (120)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LISTER HOSPITAL (120)</c:v>
                </c:pt>
              </c:strCache>
            </c:strRef>
          </c:cat>
          <c:val>
            <c:numRef>
              <c:f>Sheet1!$I$2:$I$3</c:f>
              <c:numCache>
                <c:formatCode>0.0;;</c:formatCode>
                <c:ptCount val="2"/>
                <c:pt idx="0">
                  <c:v>9.8484015526870561</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LISTER HOSPITAL (120)</c:v>
                </c:pt>
              </c:strCache>
            </c:strRef>
          </c:cat>
          <c:val>
            <c:numRef>
              <c:f>Sheet1!$J$2:$J$3</c:f>
              <c:numCache>
                <c:formatCode>0.0;;</c:formatCode>
                <c:ptCount val="2"/>
                <c:pt idx="0">
                  <c:v>0</c:v>
                </c:pt>
                <c:pt idx="1">
                  <c:v>9.8480279162613549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0.15159844731294392</c:v>
                </c:pt>
                <c:pt idx="1">
                  <c:v>0.15197208373864513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LISTER HOSPITAL (119)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LISTER HOSPITAL (119)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LISTER HOSPITAL (119)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LISTER HOSPITAL (119)</c:v>
                </c:pt>
              </c:strCache>
            </c:strRef>
          </c:cat>
          <c:val>
            <c:numRef>
              <c:f>Sheet1!$G$2:$G$3</c:f>
              <c:numCache>
                <c:formatCode>0.0;;</c:formatCode>
                <c:ptCount val="2"/>
                <c:pt idx="0">
                  <c:v>9.0507380799408654</c:v>
                </c:pt>
                <c:pt idx="1">
                  <c:v>9.0335784822920662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LISTER HOSPITAL (119)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LISTER HOSPITAL (119)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LISTER HOSPITAL (119)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0.94926192005913457</c:v>
                </c:pt>
                <c:pt idx="1">
                  <c:v>0.96642151770793383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0.26050420168067229</c:v>
                </c:pt>
                <c:pt idx="1">
                  <c:v>0.73949579831932777</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Sheet1!$G$2:$G$3</c:f>
              <c:numCache>
                <c:formatCode>0.0;;</c:formatCode>
                <c:ptCount val="2"/>
                <c:pt idx="0">
                  <c:v>7.5760253321007056</c:v>
                </c:pt>
                <c:pt idx="1">
                  <c:v>7.5451972769003293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2.4239746678992944</c:v>
                </c:pt>
                <c:pt idx="1">
                  <c:v>2.4548027230996707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LISTER HOSPITAL (81)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LISTER HOSPITAL (81)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LISTER HOSPITAL (81)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LISTER HOSPITAL (81)</c:v>
                </c:pt>
              </c:strCache>
            </c:strRef>
          </c:cat>
          <c:val>
            <c:numRef>
              <c:f>Sheet1!$G$2:$G$3</c:f>
              <c:numCache>
                <c:formatCode>0.0;;</c:formatCode>
                <c:ptCount val="2"/>
                <c:pt idx="0">
                  <c:v>8.4428503226625189</c:v>
                </c:pt>
                <c:pt idx="1">
                  <c:v>8.404160022929025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LISTER HOSPITAL (81)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LISTER HOSPITAL (81)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(84)</c:v>
                </c:pt>
                <c:pt idx="1">
                  <c:v>LISTER HOSPITAL (81)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1.5571496773374811</c:v>
                </c:pt>
                <c:pt idx="1">
                  <c:v>1.595839977070975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(118)</c:v>
                </c:pt>
              </c:strCache>
            </c:strRef>
          </c:cat>
          <c:val>
            <c:numRef>
              <c:f>Sheet1!$G$2:$G$3</c:f>
              <c:numCache>
                <c:formatCode>0.0;;</c:formatCode>
                <c:ptCount val="2"/>
                <c:pt idx="0">
                  <c:v>8.5173495450657768</c:v>
                </c:pt>
                <c:pt idx="1">
                  <c:v>8.5081064423678328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1.4826504549342232</c:v>
                </c:pt>
                <c:pt idx="1">
                  <c:v>1.4918935576321672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LISTER HOSPITAL (121)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LISTER HOSPITAL (121)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LISTER HOSPITAL (121)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LISTER HOSPITAL (121)</c:v>
                </c:pt>
              </c:strCache>
            </c:strRef>
          </c:cat>
          <c:val>
            <c:numRef>
              <c:f>Sheet1!$G$2:$G$3</c:f>
              <c:numCache>
                <c:formatCode>0.0;;</c:formatCode>
                <c:ptCount val="2"/>
                <c:pt idx="0">
                  <c:v>8.8926602432357988</c:v>
                </c:pt>
                <c:pt idx="1">
                  <c:v>8.7084473482708855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LISTER HOSPITAL (121)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LISTER HOSPITAL (121)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(124)</c:v>
                </c:pt>
                <c:pt idx="1">
                  <c:v>LISTER HOSPITAL (121)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1.1073397567642012</c:v>
                </c:pt>
                <c:pt idx="1">
                  <c:v>1.2915526517291145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Sheet1!$G$2:$G$3</c:f>
              <c:numCache>
                <c:formatCode>0.0;;</c:formatCode>
                <c:ptCount val="2"/>
                <c:pt idx="0">
                  <c:v>9.4850039248230402</c:v>
                </c:pt>
                <c:pt idx="1">
                  <c:v>9.4781841687567212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0.51499607517695978</c:v>
                </c:pt>
                <c:pt idx="1">
                  <c:v>0.52181583124327879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LISTER HOSPITAL (122)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LISTER HOSPITAL (122)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LISTER HOSPITAL (122)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LISTER HOSPITAL (122)</c:v>
                </c:pt>
              </c:strCache>
            </c:strRef>
          </c:cat>
          <c:val>
            <c:numRef>
              <c:f>Sheet1!$G$2:$G$3</c:f>
              <c:numCache>
                <c:formatCode>0.0;;</c:formatCode>
                <c:ptCount val="2"/>
                <c:pt idx="0">
                  <c:v>8.9612487180753071</c:v>
                </c:pt>
                <c:pt idx="1">
                  <c:v>8.9455345414662375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LISTER HOSPITAL (122)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LISTER HOSPITAL (122)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(125)</c:v>
                </c:pt>
                <c:pt idx="1">
                  <c:v>LISTER HOSPITAL (122)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1.0387512819246929</c:v>
                </c:pt>
                <c:pt idx="1">
                  <c:v>1.0544654585337625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Sheet1!$G$2:$G$3</c:f>
              <c:numCache>
                <c:formatCode>0.0;;</c:formatCode>
                <c:ptCount val="2"/>
                <c:pt idx="0">
                  <c:v>9.3581662573783948</c:v>
                </c:pt>
                <c:pt idx="1">
                  <c:v>9.3507809211818298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0.6418337426216052</c:v>
                </c:pt>
                <c:pt idx="1">
                  <c:v>0.6492190788181702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Sheet1!$G$2:$G$3</c:f>
              <c:numCache>
                <c:formatCode>0.0;;</c:formatCode>
                <c:ptCount val="2"/>
                <c:pt idx="0">
                  <c:v>8.9525509871716054</c:v>
                </c:pt>
                <c:pt idx="1">
                  <c:v>8.9364819503227171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1.0474490128283946</c:v>
                </c:pt>
                <c:pt idx="1">
                  <c:v>1.0635180496772829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LISTER HOSPITAL (110)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LISTER HOSPITAL (110)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LISTER HOSPITAL (110)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LISTER HOSPITAL (110)</c:v>
                </c:pt>
              </c:strCache>
            </c:strRef>
          </c:cat>
          <c:val>
            <c:numRef>
              <c:f>Sheet1!$G$2:$G$3</c:f>
              <c:numCache>
                <c:formatCode>0.0;;</c:formatCode>
                <c:ptCount val="2"/>
                <c:pt idx="0">
                  <c:v>6.3645709043853254</c:v>
                </c:pt>
                <c:pt idx="1">
                  <c:v>6.4061758211166371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LISTER HOSPITAL (110)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LISTER HOSPITAL (110)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LISTER HOSPITAL (110)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3.6354290956146746</c:v>
                </c:pt>
                <c:pt idx="1">
                  <c:v>3.5938241788833629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LISTER HOSPITAL (113)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LISTER HOSPITAL (113)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LISTER HOSPITAL (113)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LISTER HOSPITAL (113)</c:v>
                </c:pt>
              </c:strCache>
            </c:strRef>
          </c:cat>
          <c:val>
            <c:numRef>
              <c:f>Sheet1!$G$2:$G$3</c:f>
              <c:numCache>
                <c:formatCode>0.0;;</c:formatCode>
                <c:ptCount val="2"/>
                <c:pt idx="0">
                  <c:v>7.6766407797886158</c:v>
                </c:pt>
                <c:pt idx="1">
                  <c:v>7.6117211789946602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LISTER HOSPITAL (113)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LISTER HOSPITAL (113)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LISTER HOSPITAL (113)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2.3233592202113842</c:v>
                </c:pt>
                <c:pt idx="1">
                  <c:v>2.3882788210053398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55</c:v>
                </c:pt>
                <c:pt idx="4">
                  <c:v>1</c:v>
                </c:pt>
                <c:pt idx="5">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Sheet1!$G$2:$G$3</c:f>
              <c:numCache>
                <c:formatCode>0.0;;</c:formatCode>
                <c:ptCount val="2"/>
                <c:pt idx="0">
                  <c:v>9.1689858749069728</c:v>
                </c:pt>
                <c:pt idx="1">
                  <c:v>9.1609609604530942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(126)</c:v>
                </c:pt>
                <c:pt idx="1">
                  <c:v>LISTER HOSPITAL (123)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0.83101412509302719</c:v>
                </c:pt>
                <c:pt idx="1">
                  <c:v>0.83903903954690584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LISTER HOSPITAL (120)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LISTER HOSPITAL (120)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LISTER HOSPITAL (120)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LISTER HOSPITAL (120)</c:v>
                </c:pt>
              </c:strCache>
            </c:strRef>
          </c:cat>
          <c:val>
            <c:numRef>
              <c:f>Sheet1!$G$2:$G$3</c:f>
              <c:numCache>
                <c:formatCode>0.0;;</c:formatCode>
                <c:ptCount val="2"/>
                <c:pt idx="0">
                  <c:v>6.6061022872097803</c:v>
                </c:pt>
                <c:pt idx="1">
                  <c:v>6.591929557989225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LISTER HOSPITAL (120)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LISTER HOSPITAL (120)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(122)</c:v>
                </c:pt>
                <c:pt idx="1">
                  <c:v>LISTER HOSPITAL (120)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3.3938977127902197</c:v>
                </c:pt>
                <c:pt idx="1">
                  <c:v>3.408070442010775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LISTER HOSPITAL (110)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LISTER HOSPITAL (110)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LISTER HOSPITAL (110)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LISTER HOSPITAL (110)</c:v>
                </c:pt>
              </c:strCache>
            </c:strRef>
          </c:cat>
          <c:val>
            <c:numRef>
              <c:f>Sheet1!$G$2:$G$3</c:f>
              <c:numCache>
                <c:formatCode>0.0;;</c:formatCode>
                <c:ptCount val="2"/>
                <c:pt idx="0">
                  <c:v>7.5821485499143808</c:v>
                </c:pt>
                <c:pt idx="1">
                  <c:v>7.6569925159713303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LISTER HOSPITAL (110)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LISTER HOSPITAL (110)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(111)</c:v>
                </c:pt>
                <c:pt idx="1">
                  <c:v>LISTER HOSPITAL (110)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2.4178514500856192</c:v>
                </c:pt>
                <c:pt idx="1">
                  <c:v>2.3430074840286697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(119)</c:v>
                </c:pt>
              </c:strCache>
            </c:strRef>
          </c:cat>
          <c:val>
            <c:numRef>
              <c:f>Sheet1!$G$2:$G$3</c:f>
              <c:numCache>
                <c:formatCode>0.0;;</c:formatCode>
                <c:ptCount val="2"/>
                <c:pt idx="0">
                  <c:v>7.7994760779810228</c:v>
                </c:pt>
                <c:pt idx="1">
                  <c:v>7.8811126005170644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2.2005239220189772</c:v>
                </c:pt>
                <c:pt idx="1">
                  <c:v>2.1188873994829356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LISTER HOSPITAL (121)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LISTER HOSPITAL (121)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LISTER HOSPITAL (121)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LISTER HOSPITAL (121)</c:v>
                </c:pt>
              </c:strCache>
            </c:strRef>
          </c:cat>
          <c:val>
            <c:numRef>
              <c:f>Sheet1!$G$2:$G$3</c:f>
              <c:numCache>
                <c:formatCode>0.0;;</c:formatCode>
                <c:ptCount val="2"/>
                <c:pt idx="0">
                  <c:v>8.7962817466642118</c:v>
                </c:pt>
                <c:pt idx="1">
                  <c:v>8.8322330126688673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LISTER HOSPITAL (121)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LISTER HOSPITAL (121)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LISTER HOSPITAL (121)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1.2037182533357882</c:v>
                </c:pt>
                <c:pt idx="1">
                  <c:v>1.1677669873311327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(119)</c:v>
                </c:pt>
              </c:strCache>
            </c:strRef>
          </c:cat>
          <c:val>
            <c:numRef>
              <c:f>Sheet1!$G$2:$G$3</c:f>
              <c:numCache>
                <c:formatCode>0.0;;</c:formatCode>
                <c:ptCount val="2"/>
                <c:pt idx="0">
                  <c:v>9.3963894302195481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(121)</c:v>
                </c:pt>
                <c:pt idx="1">
                  <c:v>LISTER HOSPITAL (119)</c:v>
                </c:pt>
              </c:strCache>
            </c:strRef>
          </c:cat>
          <c:val>
            <c:numRef>
              <c:f>Sheet1!$J$2:$J$3</c:f>
              <c:numCache>
                <c:formatCode>0.0;;</c:formatCode>
                <c:ptCount val="2"/>
                <c:pt idx="0">
                  <c:v>0</c:v>
                </c:pt>
                <c:pt idx="1">
                  <c:v>9.3946225919405624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0.60361056978045191</c:v>
                </c:pt>
                <c:pt idx="1">
                  <c:v>0.60537740805943763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LISTER HOSPITAL (111)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LISTER HOSPITAL (111)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LISTER HOSPITAL (111)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LISTER HOSPITAL (111)</c:v>
                </c:pt>
              </c:strCache>
            </c:strRef>
          </c:cat>
          <c:val>
            <c:numRef>
              <c:f>Sheet1!$G$2:$G$3</c:f>
              <c:numCache>
                <c:formatCode>0.0;;</c:formatCode>
                <c:ptCount val="2"/>
                <c:pt idx="0">
                  <c:v>8.3884382443664656</c:v>
                </c:pt>
                <c:pt idx="1">
                  <c:v>8.2906286670138414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LISTER HOSPITAL (111)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LISTER HOSPITAL (111)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LISTER HOSPITAL (111)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1.6115617556335344</c:v>
                </c:pt>
                <c:pt idx="1">
                  <c:v>1.7093713329861586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6.2831397540850782</c:v>
                </c:pt>
                <c:pt idx="1">
                  <c:v>6.1757814128143806</c:v>
                </c:pt>
                <c:pt idx="2">
                  <c:v>5.3316618463861163</c:v>
                </c:pt>
                <c:pt idx="3">
                  <c:v>5.1273911232211784</c:v>
                </c:pt>
                <c:pt idx="4">
                  <c:v>5.9581293818058541</c:v>
                </c:pt>
                <c:pt idx="5">
                  <c:v>7.0338680602679533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6.1926208658641348</c:v>
                </c:pt>
                <c:pt idx="1">
                  <c:v>6.43096680867529</c:v>
                </c:pt>
                <c:pt idx="2">
                  <c:v>6.6275630856815084</c:v>
                </c:pt>
                <c:pt idx="3">
                  <c:v>6.0914867967490833</c:v>
                </c:pt>
                <c:pt idx="4">
                  <c:v>6.4383893900296707</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3">
                  <c:v>8.5675435790682339</c:v>
                </c:pt>
                <c:pt idx="4">
                  <c:v>8.8003457370425249</c:v>
                </c:pt>
                <c:pt idx="5">
                  <c:v>8.3641554040914503</c:v>
                </c:pt>
                <c:pt idx="6">
                  <c:v>7.9569950163804206</c:v>
                </c:pt>
                <c:pt idx="7">
                  <c:v>9.0204710256739702</c:v>
                </c:pt>
                <c:pt idx="8">
                  <c:v>8.6399041476633354</c:v>
                </c:pt>
                <c:pt idx="9">
                  <c:v>8.2300700919811387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52</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7.0339470845656793</c:v>
                </c:pt>
                <c:pt idx="1">
                  <c:v>8.1501454357854257</c:v>
                </c:pt>
                <c:pt idx="2">
                  <c:v>7.5963081751142818</c:v>
                </c:pt>
                <c:pt idx="3">
                  <c:v>7.9716199004820254</c:v>
                </c:pt>
                <c:pt idx="4">
                  <c:v>8.3320033215962912</c:v>
                </c:pt>
                <c:pt idx="5">
                  <c:v>8.0386450463191998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3">
                  <c:v>8.9507323112370472</c:v>
                </c:pt>
                <c:pt idx="4">
                  <c:v>8.8340717046875543</c:v>
                </c:pt>
                <c:pt idx="5">
                  <c:v>9.0988431647813357</c:v>
                </c:pt>
                <c:pt idx="6">
                  <c:v>8.6646707019913016</c:v>
                </c:pt>
                <c:pt idx="7">
                  <c:v>9.0809605457316493</c:v>
                </c:pt>
                <c:pt idx="8">
                  <c:v>8.9444235677801771</c:v>
                </c:pt>
                <c:pt idx="9">
                  <c:v>8.712379959991738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3">
                  <c:v>8.6080992659020072</c:v>
                </c:pt>
                <c:pt idx="4">
                  <c:v>8.3649472979875021</c:v>
                </c:pt>
                <c:pt idx="5">
                  <c:v>8.4952946334699231</c:v>
                </c:pt>
                <c:pt idx="6">
                  <c:v>7.9801990049685836</c:v>
                </c:pt>
                <c:pt idx="7">
                  <c:v>8.7213295339184835</c:v>
                </c:pt>
                <c:pt idx="8">
                  <c:v>8.5252235835430561</c:v>
                </c:pt>
                <c:pt idx="9">
                  <c:v>8.5057261747450283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8.9549114557863998</c:v>
                </c:pt>
                <c:pt idx="1">
                  <c:v>7.4483467580809766</c:v>
                </c:pt>
                <c:pt idx="2">
                  <c:v>7.7129612588079297</c:v>
                </c:pt>
                <c:pt idx="3">
                  <c:v>8.6127520772425843</c:v>
                </c:pt>
                <c:pt idx="4">
                  <c:v>8.5118135864935329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8.5038877793831418</c:v>
                </c:pt>
                <c:pt idx="1">
                  <c:v>8.6501459208111697</c:v>
                </c:pt>
                <c:pt idx="2">
                  <c:v>8.565475902278564</c:v>
                </c:pt>
                <c:pt idx="3">
                  <c:v>8.6589890430989325</c:v>
                </c:pt>
                <c:pt idx="4">
                  <c:v>8.7786322861176966</c:v>
                </c:pt>
                <c:pt idx="5">
                  <c:v>9.1968911239424269</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3">
                  <c:v>9.3914041675395818</c:v>
                </c:pt>
                <c:pt idx="4">
                  <c:v>9.4694952479507322</c:v>
                </c:pt>
                <c:pt idx="5">
                  <c:v>9.4665609886080109</c:v>
                </c:pt>
                <c:pt idx="6">
                  <c:v>9.2753179272724111</c:v>
                </c:pt>
                <c:pt idx="7">
                  <c:v>9.2882806719561941</c:v>
                </c:pt>
                <c:pt idx="8">
                  <c:v>9.1705372676191974</c:v>
                </c:pt>
                <c:pt idx="9">
                  <c:v>9.6069906542415886</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7.4984645485778154</c:v>
                </c:pt>
                <c:pt idx="1">
                  <c:v>8.3481665709441195</c:v>
                </c:pt>
                <c:pt idx="2">
                  <c:v>7.9554166111484204</c:v>
                </c:pt>
                <c:pt idx="3">
                  <c:v>8.2458229081315846</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5.6709392860675782</c:v>
                </c:pt>
                <c:pt idx="1">
                  <c:v>6.3524496662817018</c:v>
                </c:pt>
                <c:pt idx="2">
                  <c:v>5.1415902482050466</c:v>
                </c:pt>
                <c:pt idx="3">
                  <c:v>6.295520508474592</c:v>
                </c:pt>
                <c:pt idx="4">
                  <c:v>6.2608256788949257</c:v>
                </c:pt>
                <c:pt idx="5">
                  <c:v>6.237412293759526</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9.1322722706660002</c:v>
                </c:pt>
                <c:pt idx="1">
                  <c:v>9.1442408732547928</c:v>
                </c:pt>
                <c:pt idx="2">
                  <c:v>8.8729108646062702</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8.6724885628145199</c:v>
                </c:pt>
                <c:pt idx="1">
                  <c:v>9.3427977181120472</c:v>
                </c:pt>
                <c:pt idx="2">
                  <c:v>9.3102655202135445</c:v>
                </c:pt>
                <c:pt idx="3">
                  <c:v>9.3238241378665432</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9.3963894302195481</c:v>
                </c:pt>
                <c:pt idx="1">
                  <c:v>7.3733840046026113</c:v>
                </c:pt>
                <c:pt idx="2">
                  <c:v>8.3884382443664656</c:v>
                </c:pt>
                <c:pt idx="3">
                  <c:v>7.0280488929274769</c:v>
                </c:pt>
                <c:pt idx="4">
                  <c:v>8.8600658850399494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6.1530225076975773</c:v>
                </c:pt>
                <c:pt idx="2">
                  <c:v>7.8136688224618638</c:v>
                </c:pt>
                <c:pt idx="3">
                  <c:v>6.5047790663973224</c:v>
                </c:pt>
                <c:pt idx="4">
                  <c:v>8.3665113289442026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8.4884461902675845</c:v>
                </c:pt>
                <c:pt idx="1">
                  <c:v>8.2802342924301886</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2">
                  <c:v>8.5908327980790737</c:v>
                </c:pt>
                <c:pt idx="3">
                  <c:v>8.3114619686805842</c:v>
                </c:pt>
                <c:pt idx="4">
                  <c:v>8.535877180465036</c:v>
                </c:pt>
                <c:pt idx="5">
                  <c:v>8.4914890017837603</c:v>
                </c:pt>
                <c:pt idx="6">
                  <c:v>7.0341450426057026</c:v>
                </c:pt>
                <c:pt idx="7">
                  <c:v>8.9975507390732812</c:v>
                </c:pt>
                <c:pt idx="8">
                  <c:v>8.3072527644918139</c:v>
                </c:pt>
                <c:pt idx="9">
                  <c:v>8.0918128255346602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4.4166322566348493</c:v>
                </c:pt>
                <c:pt idx="1">
                  <c:v>7.9834658763438302</c:v>
                </c:pt>
                <c:pt idx="2">
                  <c:v>7.8426605802540754</c:v>
                </c:pt>
                <c:pt idx="3">
                  <c:v>7.3160057232287077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7.5844732064852431</c:v>
                </c:pt>
                <c:pt idx="1">
                  <c:v>7.3541612972568542</c:v>
                </c:pt>
                <c:pt idx="2">
                  <c:v>7.5133363186855151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8.9065057202046116</c:v>
                </c:pt>
                <c:pt idx="1">
                  <c:v>9.2842661563581128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2">
                  <c:v>9.6258447540996759</c:v>
                </c:pt>
                <c:pt idx="3">
                  <c:v>9.6991641553361099</c:v>
                </c:pt>
                <c:pt idx="4">
                  <c:v>9.5337892946739196</c:v>
                </c:pt>
                <c:pt idx="5">
                  <c:v>8.0087042282842571</c:v>
                </c:pt>
                <c:pt idx="6">
                  <c:v>7.3634905900073608</c:v>
                </c:pt>
                <c:pt idx="7">
                  <c:v>9.3534439825868034</c:v>
                </c:pt>
                <c:pt idx="8">
                  <c:v>9.3525807494995341</c:v>
                </c:pt>
                <c:pt idx="9">
                  <c:v>9.8484015526870561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7.9554167340585309</c:v>
                </c:pt>
                <c:pt idx="1">
                  <c:v>7.5585598796053466</c:v>
                </c:pt>
                <c:pt idx="2">
                  <c:v>7.6328015513905836</c:v>
                </c:pt>
                <c:pt idx="3">
                  <c:v>7.4036911062689006</c:v>
                </c:pt>
                <c:pt idx="4">
                  <c:v>6.7002473119415242</c:v>
                </c:pt>
                <c:pt idx="5">
                  <c:v>7.3560203179567907</c:v>
                </c:pt>
                <c:pt idx="6">
                  <c:v>7.7725738286574142</c:v>
                </c:pt>
                <c:pt idx="7">
                  <c:v>7.5760253321007056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2">
                  <c:v>8.9320846823981253</c:v>
                </c:pt>
                <c:pt idx="3">
                  <c:v>9.3105392375557159</c:v>
                </c:pt>
                <c:pt idx="4">
                  <c:v>9.3327024393092373</c:v>
                </c:pt>
                <c:pt idx="5">
                  <c:v>8.6136646023215864</c:v>
                </c:pt>
                <c:pt idx="6">
                  <c:v>8.5574877056210994</c:v>
                </c:pt>
                <c:pt idx="7">
                  <c:v>8.9995954034359649</c:v>
                </c:pt>
                <c:pt idx="8">
                  <c:v>9.0497110570786248</c:v>
                </c:pt>
                <c:pt idx="9">
                  <c:v>9.0507380799408654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8.7470989132652655</c:v>
                </c:pt>
                <c:pt idx="1">
                  <c:v>8.4290221626029389</c:v>
                </c:pt>
                <c:pt idx="2">
                  <c:v>7.4878587356598159</c:v>
                </c:pt>
                <c:pt idx="3">
                  <c:v>8.6672030911719453</c:v>
                </c:pt>
                <c:pt idx="4">
                  <c:v>8.6965714328528296</c:v>
                </c:pt>
                <c:pt idx="5">
                  <c:v>8.5173495450657768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2">
                  <c:v>8.0499965272054332</c:v>
                </c:pt>
                <c:pt idx="3">
                  <c:v>8.7223772627946712</c:v>
                </c:pt>
                <c:pt idx="4">
                  <c:v>8.4448604708544561</c:v>
                </c:pt>
                <c:pt idx="5">
                  <c:v>7.7013442229624971</c:v>
                </c:pt>
                <c:pt idx="6">
                  <c:v>6.9031806386332706</c:v>
                </c:pt>
                <c:pt idx="7">
                  <c:v>7.8457406626391659</c:v>
                </c:pt>
                <c:pt idx="8">
                  <c:v>8.2689933010300312</c:v>
                </c:pt>
                <c:pt idx="9">
                  <c:v>8.4428503226625189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6.237412293759526</c:v>
                </c:pt>
                <c:pt idx="1">
                  <c:v>7.6881400234395869</c:v>
                </c:pt>
                <c:pt idx="2">
                  <c:v>8.2300700919811387</c:v>
                </c:pt>
                <c:pt idx="3">
                  <c:v>6.4383893900296707</c:v>
                </c:pt>
                <c:pt idx="4">
                  <c:v>5.6591602126761886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7.3313148272089039</c:v>
                </c:pt>
                <c:pt idx="1">
                  <c:v>8.4626817822581337</c:v>
                </c:pt>
                <c:pt idx="2">
                  <c:v>8.9697425804140813</c:v>
                </c:pt>
                <c:pt idx="3">
                  <c:v>7.1289323337144266</c:v>
                </c:pt>
                <c:pt idx="4">
                  <c:v>6.3160471737031072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2">
                  <c:v>9.0831064949266658</c:v>
                </c:pt>
                <c:pt idx="3">
                  <c:v>9.4325751566781371</c:v>
                </c:pt>
                <c:pt idx="4">
                  <c:v>9.5131487198882319</c:v>
                </c:pt>
                <c:pt idx="5">
                  <c:v>9.2256455820404533</c:v>
                </c:pt>
                <c:pt idx="6">
                  <c:v>8.9804702926564488</c:v>
                </c:pt>
                <c:pt idx="7">
                  <c:v>9.3590005481417062</c:v>
                </c:pt>
                <c:pt idx="8">
                  <c:v>9.1288446123313722</c:v>
                </c:pt>
                <c:pt idx="9">
                  <c:v>9.4850039248230402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8.3264923827731216</c:v>
                </c:pt>
                <c:pt idx="1">
                  <c:v>8.8926602432357988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2">
                  <c:v>9.1919920918214775</c:v>
                </c:pt>
                <c:pt idx="3">
                  <c:v>9.3551457663488158</c:v>
                </c:pt>
                <c:pt idx="4">
                  <c:v>9.2079979166277521</c:v>
                </c:pt>
                <c:pt idx="5">
                  <c:v>8.9110974389785671</c:v>
                </c:pt>
                <c:pt idx="6">
                  <c:v>8.5645849485186698</c:v>
                </c:pt>
                <c:pt idx="7">
                  <c:v>9.2230782942011089</c:v>
                </c:pt>
                <c:pt idx="8">
                  <c:v>9.1575822539230369</c:v>
                </c:pt>
                <c:pt idx="9">
                  <c:v>9.3581662573783948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8.4781874244116082</c:v>
                </c:pt>
                <c:pt idx="1">
                  <c:v>8.6015098820411993</c:v>
                </c:pt>
                <c:pt idx="2">
                  <c:v>7.9538320574961396</c:v>
                </c:pt>
                <c:pt idx="3">
                  <c:v>8.6249454278175151</c:v>
                </c:pt>
                <c:pt idx="4">
                  <c:v>8.3864429442216277</c:v>
                </c:pt>
                <c:pt idx="5">
                  <c:v>8.9612487180753071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6.6141161514041231</c:v>
                </c:pt>
                <c:pt idx="1">
                  <c:v>6.3050330192128721</c:v>
                </c:pt>
                <c:pt idx="2">
                  <c:v>5.1243563003821073</c:v>
                </c:pt>
                <c:pt idx="3">
                  <c:v>6.0019417545393656</c:v>
                </c:pt>
                <c:pt idx="4">
                  <c:v>6.1034953057632366</c:v>
                </c:pt>
                <c:pt idx="5">
                  <c:v>6.3645709043853254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2">
                  <c:v>8.699619448769031</c:v>
                </c:pt>
                <c:pt idx="3">
                  <c:v>8.8565545313126375</c:v>
                </c:pt>
                <c:pt idx="4">
                  <c:v>8.8914644873753428</c:v>
                </c:pt>
                <c:pt idx="5">
                  <c:v>8.5416829866716899</c:v>
                </c:pt>
                <c:pt idx="6">
                  <c:v>7.8367110542873499</c:v>
                </c:pt>
                <c:pt idx="7">
                  <c:v>8.6913882977882615</c:v>
                </c:pt>
                <c:pt idx="8">
                  <c:v>8.6382519484689428</c:v>
                </c:pt>
                <c:pt idx="9">
                  <c:v>8.9525509871716054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9.2505515412082424</c:v>
                </c:pt>
                <c:pt idx="1">
                  <c:v>9.0157148326849779</c:v>
                </c:pt>
                <c:pt idx="2">
                  <c:v>9.1689858749069728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6.0825001020031912</c:v>
                </c:pt>
                <c:pt idx="1">
                  <c:v>7.2873733700065246</c:v>
                </c:pt>
                <c:pt idx="2">
                  <c:v>7.1637124450267313</c:v>
                </c:pt>
                <c:pt idx="3">
                  <c:v>7.6766407797886158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7.9804236982059136</c:v>
                </c:pt>
                <c:pt idx="1">
                  <c:v>6.9678362701953089</c:v>
                </c:pt>
                <c:pt idx="2">
                  <c:v>6.2860564691035297</c:v>
                </c:pt>
                <c:pt idx="3">
                  <c:v>7.0674195888604494</c:v>
                </c:pt>
                <c:pt idx="4">
                  <c:v>7.714854388478714</c:v>
                </c:pt>
                <c:pt idx="5">
                  <c:v>7.5821485499143808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4.709327748411626</c:v>
                </c:pt>
                <c:pt idx="1">
                  <c:v>4.6944406333223334</c:v>
                </c:pt>
                <c:pt idx="2">
                  <c:v>5.3188106493616836</c:v>
                </c:pt>
                <c:pt idx="3">
                  <c:v>5.8761721849832664</c:v>
                </c:pt>
                <c:pt idx="4">
                  <c:v>5.0953968652279036</c:v>
                </c:pt>
                <c:pt idx="5">
                  <c:v>5.5578254921474866</c:v>
                </c:pt>
                <c:pt idx="6">
                  <c:v>6.1781999730666097</c:v>
                </c:pt>
                <c:pt idx="7">
                  <c:v>6.6061022872097803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The Queen Elizabeth Hospital King's Lynn NHS Foundation Trust</c:v>
                </c:pt>
                <c:pt idx="2">
                  <c:v>Norfolk And Norwich University Hospitals NHS Foundation Trust</c:v>
                </c:pt>
                <c:pt idx="3">
                  <c:v>Milton Keynes University Hospital NHS Foundation Trust</c:v>
                </c:pt>
                <c:pt idx="4">
                  <c:v>West Suffolk NHS Foundation Trust</c:v>
                </c:pt>
              </c:strCache>
            </c:strRef>
          </c:cat>
          <c:val>
            <c:numRef>
              <c:f>Sheet1!$B$2:$B$6</c:f>
              <c:numCache>
                <c:formatCode>0.0</c:formatCode>
                <c:ptCount val="5"/>
                <c:pt idx="0">
                  <c:v>8.0223950894714697</c:v>
                </c:pt>
                <c:pt idx="1">
                  <c:v>7.9919464702721861</c:v>
                </c:pt>
                <c:pt idx="2">
                  <c:v>7.9607126068172711</c:v>
                </c:pt>
                <c:pt idx="3">
                  <c:v>7.937824165702505</c:v>
                </c:pt>
                <c:pt idx="4">
                  <c:v>7.8542163738674464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The Queen Elizabeth Hospital King's Lynn NHS Foundation Trust</c:v>
                </c:pt>
                <c:pt idx="2">
                  <c:v>Norfolk And Norwich University Hospitals NHS Foundation Trust</c:v>
                </c:pt>
                <c:pt idx="3">
                  <c:v>Milton Keynes University Hospital NHS Foundation Trust</c:v>
                </c:pt>
                <c:pt idx="4">
                  <c:v>West Suffolk NHS Foundation Trust</c:v>
                </c:pt>
              </c:strCache>
            </c:strRef>
          </c:cat>
          <c:val>
            <c:numRef>
              <c:f>Sheet1!$C$2:$C$6</c:f>
              <c:numCache>
                <c:formatCode>0.0</c:formatCode>
                <c:ptCount val="5"/>
                <c:pt idx="0">
                  <c:v>1.9776049105285303</c:v>
                </c:pt>
                <c:pt idx="1">
                  <c:v>2.0080535297278139</c:v>
                </c:pt>
                <c:pt idx="2">
                  <c:v>2.0392873931827289</c:v>
                </c:pt>
                <c:pt idx="3">
                  <c:v>2.062175834297495</c:v>
                </c:pt>
                <c:pt idx="4">
                  <c:v>2.1457836261325536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2">
                  <c:v>8.4962683479372636</c:v>
                </c:pt>
                <c:pt idx="3">
                  <c:v>8.3805614003599445</c:v>
                </c:pt>
                <c:pt idx="4">
                  <c:v>8.5044218973906531</c:v>
                </c:pt>
                <c:pt idx="5">
                  <c:v>7.8164295111977893</c:v>
                </c:pt>
                <c:pt idx="6">
                  <c:v>7.2039753176614196</c:v>
                </c:pt>
                <c:pt idx="7">
                  <c:v>8.1988401086535845</c:v>
                </c:pt>
                <c:pt idx="8">
                  <c:v>8.5884090629876599</c:v>
                </c:pt>
                <c:pt idx="9">
                  <c:v>8.7962817466642118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2">
                  <c:v>7.5002630036394704</c:v>
                </c:pt>
                <c:pt idx="3">
                  <c:v>7.513534050067272</c:v>
                </c:pt>
                <c:pt idx="4">
                  <c:v>8.0464006871642564</c:v>
                </c:pt>
                <c:pt idx="5">
                  <c:v>7.0921200439651146</c:v>
                </c:pt>
                <c:pt idx="6">
                  <c:v>6.3364808661798246</c:v>
                </c:pt>
                <c:pt idx="7">
                  <c:v>7.1551488415387334</c:v>
                </c:pt>
                <c:pt idx="8">
                  <c:v>7.5421784405777723</c:v>
                </c:pt>
                <c:pt idx="9">
                  <c:v>7.7994760779810228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7.9579916658375298</c:v>
                </c:pt>
                <c:pt idx="1">
                  <c:v>8.3799793732501975</c:v>
                </c:pt>
                <c:pt idx="2">
                  <c:v>8.3884382443664656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1">
                  <c:v>9.63740276782306</c:v>
                </c:pt>
                <c:pt idx="2">
                  <c:v>9.1225260652960518</c:v>
                </c:pt>
                <c:pt idx="3">
                  <c:v>8.6023761059643142</c:v>
                </c:pt>
                <c:pt idx="4">
                  <c:v>5.929772923205503</c:v>
                </c:pt>
                <c:pt idx="5">
                  <c:v>2.2737767736589558</c:v>
                </c:pt>
                <c:pt idx="6">
                  <c:v>3.7867967618484961</c:v>
                </c:pt>
                <c:pt idx="7">
                  <c:v>7.4538146682032709</c:v>
                </c:pt>
                <c:pt idx="8">
                  <c:v>9.3963894302195481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7.6010979372577268</c:v>
                </c:pt>
                <c:pt idx="1">
                  <c:v>7.0343586976768284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2">
                  <c:v>8.6200580629044961</c:v>
                </c:pt>
                <c:pt idx="3">
                  <c:v>8.751506206909033</c:v>
                </c:pt>
                <c:pt idx="4">
                  <c:v>8.8463052686897576</c:v>
                </c:pt>
                <c:pt idx="5">
                  <c:v>8.9517317117868274</c:v>
                </c:pt>
                <c:pt idx="6">
                  <c:v>8.4148695690347353</c:v>
                </c:pt>
                <c:pt idx="7">
                  <c:v>8.6543457085935529</c:v>
                </c:pt>
                <c:pt idx="8">
                  <c:v>9.1008032263894805</c:v>
                </c:pt>
                <c:pt idx="9">
                  <c:v>9.00154452716402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8.8653620347135149</c:v>
                </c:pt>
                <c:pt idx="1">
                  <c:v>8.400597495031338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7.2836700186591123</c:v>
                </c:pt>
                <c:pt idx="1">
                  <c:v>8.2559120017419136</c:v>
                </c:pt>
                <c:pt idx="2">
                  <c:v>8.5901421784682466</c:v>
                </c:pt>
                <c:pt idx="3">
                  <c:v>8.3661457680765352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2">
                  <c:v>7.0031653133777407</c:v>
                </c:pt>
                <c:pt idx="3">
                  <c:v>7.5628544181714918</c:v>
                </c:pt>
                <c:pt idx="4">
                  <c:v>7.8691533144060166</c:v>
                </c:pt>
                <c:pt idx="5">
                  <c:v>8.1591717727567943</c:v>
                </c:pt>
                <c:pt idx="6">
                  <c:v>7.168239449382364</c:v>
                </c:pt>
                <c:pt idx="7">
                  <c:v>8.1302533921434055</c:v>
                </c:pt>
                <c:pt idx="8">
                  <c:v>8.073720406226494</c:v>
                </c:pt>
                <c:pt idx="9">
                  <c:v>8.0487969251471849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2">
                  <c:v>7.6537852242451194</c:v>
                </c:pt>
                <c:pt idx="3">
                  <c:v>7.2464864385159329</c:v>
                </c:pt>
                <c:pt idx="4">
                  <c:v>7.8558393440998779</c:v>
                </c:pt>
                <c:pt idx="5">
                  <c:v>7.1027781973384556</c:v>
                </c:pt>
                <c:pt idx="6">
                  <c:v>7.0351891424819124</c:v>
                </c:pt>
                <c:pt idx="7">
                  <c:v>7.2503721535434833</c:v>
                </c:pt>
                <c:pt idx="8">
                  <c:v>7.0255873577015819</c:v>
                </c:pt>
                <c:pt idx="9">
                  <c:v>7.3733840046026113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7.3610040418537697</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9.098727229672285</c:v>
                </c:pt>
                <c:pt idx="1">
                  <c:v>8.8028957197903424</c:v>
                </c:pt>
                <c:pt idx="2">
                  <c:v>8.5736592310481701</c:v>
                </c:pt>
                <c:pt idx="3">
                  <c:v>8.6929935086826671</c:v>
                </c:pt>
                <c:pt idx="4">
                  <c:v>8.7776862674333636</c:v>
                </c:pt>
                <c:pt idx="5">
                  <c:v>8.8342456546531896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2">
                  <c:v>8.7740719918887322</c:v>
                </c:pt>
                <c:pt idx="3">
                  <c:v>9.1232440390786067</c:v>
                </c:pt>
                <c:pt idx="4">
                  <c:v>9.0644423953807607</c:v>
                </c:pt>
                <c:pt idx="5">
                  <c:v>8.9390439370540875</c:v>
                </c:pt>
                <c:pt idx="6">
                  <c:v>8.6041849731136324</c:v>
                </c:pt>
                <c:pt idx="7">
                  <c:v>9.0876785069017441</c:v>
                </c:pt>
                <c:pt idx="8">
                  <c:v>8.9113458533895553</c:v>
                </c:pt>
                <c:pt idx="9">
                  <c:v>8.7510047161801978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9.5344143737074116</c:v>
                </c:pt>
                <c:pt idx="1">
                  <c:v>9.6570009752668149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2">
                  <c:v>8.1794632382272461</c:v>
                </c:pt>
                <c:pt idx="3">
                  <c:v>8.9464564547540864</c:v>
                </c:pt>
                <c:pt idx="4">
                  <c:v>9.0372754052552953</c:v>
                </c:pt>
                <c:pt idx="5">
                  <c:v>8.864169135871764</c:v>
                </c:pt>
                <c:pt idx="6">
                  <c:v>8.2083674604323438</c:v>
                </c:pt>
                <c:pt idx="7">
                  <c:v>8.9818854661910237</c:v>
                </c:pt>
                <c:pt idx="8">
                  <c:v>8.6093509780088286</c:v>
                </c:pt>
                <c:pt idx="9">
                  <c:v>8.4752491057049681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8.4769551067601778</c:v>
                </c:pt>
                <c:pt idx="1">
                  <c:v>7.9903343789429062</c:v>
                </c:pt>
                <c:pt idx="2">
                  <c:v>8.2714849909604826</c:v>
                </c:pt>
                <c:pt idx="3">
                  <c:v>8.2608473957994377</c:v>
                </c:pt>
                <c:pt idx="4">
                  <c:v>8.4964700610909798</c:v>
                </c:pt>
                <c:pt idx="5">
                  <c:v>8.8600658850399494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7.185195727977268</c:v>
                </c:pt>
                <c:pt idx="1">
                  <c:v>7.1596582677476457</c:v>
                </c:pt>
                <c:pt idx="2">
                  <c:v>6.5916976975984038</c:v>
                </c:pt>
                <c:pt idx="3">
                  <c:v>7.0380801488137958</c:v>
                </c:pt>
                <c:pt idx="4">
                  <c:v>7.8456815548381877</c:v>
                </c:pt>
                <c:pt idx="5">
                  <c:v>7.1129585588557749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7.8217826406954023</c:v>
                </c:pt>
                <c:pt idx="1">
                  <c:v>7.4301265127519924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6.6246493777110844</c:v>
                </c:pt>
                <c:pt idx="1">
                  <c:v>6.5589397413578796</c:v>
                </c:pt>
                <c:pt idx="2">
                  <c:v>5.1248015509367866</c:v>
                </c:pt>
                <c:pt idx="3">
                  <c:v>6.2025121345801972</c:v>
                </c:pt>
                <c:pt idx="4">
                  <c:v>6.3737634047048282</c:v>
                </c:pt>
                <c:pt idx="5">
                  <c:v>6.8014737848694784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8.5532756447077389</c:v>
                </c:pt>
                <c:pt idx="1">
                  <c:v>8.2434454332567721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1">
                  <c:v>6.6259831943804732</c:v>
                </c:pt>
                <c:pt idx="2">
                  <c:v>6.1186522012583211</c:v>
                </c:pt>
                <c:pt idx="3">
                  <c:v>6.3743022429099359</c:v>
                </c:pt>
                <c:pt idx="4">
                  <c:v>6.3293227177356686</c:v>
                </c:pt>
                <c:pt idx="5">
                  <c:v>4.7178081791223843</c:v>
                </c:pt>
                <c:pt idx="6">
                  <c:v>4.9092203953338096</c:v>
                </c:pt>
                <c:pt idx="7">
                  <c:v>4.938713709158435</c:v>
                </c:pt>
                <c:pt idx="8">
                  <c:v>5.6591602126761886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Bedfordshire Hospitals NHS Foundation Trust</c:v>
                </c:pt>
                <c:pt idx="2">
                  <c:v>The Princess Alexandra Hospital NHS Trust</c:v>
                </c:pt>
                <c:pt idx="3">
                  <c:v>East and North Hertfordshire NHS Trust</c:v>
                </c:pt>
                <c:pt idx="4">
                  <c:v>Mid and South Essex NHS Foundation Trust</c:v>
                </c:pt>
              </c:strCache>
            </c:strRef>
          </c:cat>
          <c:val>
            <c:numRef>
              <c:f>Sheet1!$B$2:$B$6</c:f>
              <c:numCache>
                <c:formatCode>0.0</c:formatCode>
                <c:ptCount val="5"/>
                <c:pt idx="0">
                  <c:v>6.8562524182799569</c:v>
                </c:pt>
                <c:pt idx="1">
                  <c:v>6.9556926893158186</c:v>
                </c:pt>
                <c:pt idx="2">
                  <c:v>7.1308205423029403</c:v>
                </c:pt>
                <c:pt idx="3">
                  <c:v>7.3610040418537697</c:v>
                </c:pt>
                <c:pt idx="4">
                  <c:v>7.3634676442911431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Bedfordshire Hospitals NHS Foundation Trust</c:v>
                </c:pt>
                <c:pt idx="2">
                  <c:v>The Princess Alexandra Hospital NHS Trust</c:v>
                </c:pt>
                <c:pt idx="3">
                  <c:v>East and North Hertfordshire NHS Trust</c:v>
                </c:pt>
                <c:pt idx="4">
                  <c:v>Mid and South Essex NHS Foundation Trust</c:v>
                </c:pt>
              </c:strCache>
            </c:strRef>
          </c:cat>
          <c:val>
            <c:numRef>
              <c:f>Sheet1!$C$2:$C$6</c:f>
              <c:numCache>
                <c:formatCode>0.0</c:formatCode>
                <c:ptCount val="5"/>
                <c:pt idx="0">
                  <c:v>3.1437475817200431</c:v>
                </c:pt>
                <c:pt idx="1">
                  <c:v>3.0443073106841814</c:v>
                </c:pt>
                <c:pt idx="2">
                  <c:v>2.8691794576970597</c:v>
                </c:pt>
                <c:pt idx="3">
                  <c:v>2.6389959581462303</c:v>
                </c:pt>
                <c:pt idx="4">
                  <c:v>2.6365323557088569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7.1475043711015704</c:v>
                </c:pt>
                <c:pt idx="1">
                  <c:v>6.3514640412168744</c:v>
                </c:pt>
                <c:pt idx="2">
                  <c:v>7.0280488929274769</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0.584657941377702</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0.17743381390380719</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1.8523837462873098</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0.17743381390380719</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0.51184997642657137</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7.0338680602679533</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0.93700787401574803</c:v>
                </c:pt>
                <c:pt idx="1">
                  <c:v>7.874015748031496E-3</c:v>
                </c:pt>
                <c:pt idx="2">
                  <c:v>3.1496062992125977E-2</c:v>
                </c:pt>
                <c:pt idx="3">
                  <c:v>7.874015748031496E-3</c:v>
                </c:pt>
                <c:pt idx="4">
                  <c:v>1.5748031496062988E-2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7.3949827165414206E-2</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0.95920593479578287</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0.26741944309299548</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2.7666653306784745</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7.6881400234395869</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7.8548711220804366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West Suffolk NHS Foundation Trust</c:v>
                </c:pt>
                <c:pt idx="3">
                  <c:v>East Suffolk and North Essex NHS Foundation Trust</c:v>
                </c:pt>
                <c:pt idx="4">
                  <c:v>The Princess Alexandra Hospital NHS Trust</c:v>
                </c:pt>
              </c:strCache>
            </c:strRef>
          </c:cat>
          <c:val>
            <c:numRef>
              <c:f>Sheet1!$B$2:$B$6</c:f>
              <c:numCache>
                <c:formatCode>0.0</c:formatCode>
                <c:ptCount val="5"/>
                <c:pt idx="0">
                  <c:v>8.9910263349538369</c:v>
                </c:pt>
                <c:pt idx="1">
                  <c:v>8.7157822936467682</c:v>
                </c:pt>
                <c:pt idx="2">
                  <c:v>8.6542709725977396</c:v>
                </c:pt>
                <c:pt idx="3">
                  <c:v>8.594210509493502</c:v>
                </c:pt>
                <c:pt idx="4">
                  <c:v>8.4784316612244766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West Suffolk NHS Foundation Trust</c:v>
                </c:pt>
                <c:pt idx="3">
                  <c:v>East Suffolk and North Essex NHS Foundation Trust</c:v>
                </c:pt>
                <c:pt idx="4">
                  <c:v>The Princess Alexandra Hospital NHS Trust</c:v>
                </c:pt>
              </c:strCache>
            </c:strRef>
          </c:cat>
          <c:val>
            <c:numRef>
              <c:f>Sheet1!$C$2:$C$6</c:f>
              <c:numCache>
                <c:formatCode>0.0</c:formatCode>
                <c:ptCount val="5"/>
                <c:pt idx="0">
                  <c:v>1.0089736650461631</c:v>
                </c:pt>
                <c:pt idx="1">
                  <c:v>1.2842177063532318</c:v>
                </c:pt>
                <c:pt idx="2">
                  <c:v>1.3457290274022604</c:v>
                </c:pt>
                <c:pt idx="3">
                  <c:v>1.405789490506498</c:v>
                </c:pt>
                <c:pt idx="4">
                  <c:v>1.5215683387755234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Milton Keynes University Hospital NHS Foundation Trust</c:v>
                </c:pt>
                <c:pt idx="3">
                  <c:v>Bedfordshire Hospitals NHS Foundation Trust</c:v>
                </c:pt>
                <c:pt idx="4">
                  <c:v>Cambridge University Hospitals NHS Foundation Trust</c:v>
                </c:pt>
              </c:strCache>
            </c:strRef>
          </c:cat>
          <c:val>
            <c:numRef>
              <c:f>Sheet1!$B$2:$B$6</c:f>
              <c:numCache>
                <c:formatCode>0.0</c:formatCode>
                <c:ptCount val="5"/>
                <c:pt idx="0">
                  <c:v>7.8548711220804366</c:v>
                </c:pt>
                <c:pt idx="1">
                  <c:v>8.1961780554325934</c:v>
                </c:pt>
                <c:pt idx="2">
                  <c:v>8.2371442019123791</c:v>
                </c:pt>
                <c:pt idx="3">
                  <c:v>8.3033705790008554</c:v>
                </c:pt>
                <c:pt idx="4">
                  <c:v>8.3498345894859085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Milton Keynes University Hospital NHS Foundation Trust</c:v>
                </c:pt>
                <c:pt idx="3">
                  <c:v>Bedfordshire Hospitals NHS Foundation Trust</c:v>
                </c:pt>
                <c:pt idx="4">
                  <c:v>Cambridge University Hospitals NHS Foundation Trust</c:v>
                </c:pt>
              </c:strCache>
            </c:strRef>
          </c:cat>
          <c:val>
            <c:numRef>
              <c:f>Sheet1!$C$2:$C$6</c:f>
              <c:numCache>
                <c:formatCode>0.0</c:formatCode>
                <c:ptCount val="5"/>
                <c:pt idx="0">
                  <c:v>2.1451288779195634</c:v>
                </c:pt>
                <c:pt idx="1">
                  <c:v>1.8038219445674066</c:v>
                </c:pt>
                <c:pt idx="2">
                  <c:v>1.7628557980876209</c:v>
                </c:pt>
                <c:pt idx="3">
                  <c:v>1.6966294209991446</c:v>
                </c:pt>
                <c:pt idx="4">
                  <c:v>1.6501654105140915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0.18542942522834149</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0.54967517950533029</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0.15324533038533872</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1.5998594233798373</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0.15324533038534049</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4.1083680093606745E-2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8.0386450463191998</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0.1218956416482051</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0.36392558260143026</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0.10145973153021615</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1.0592251468546614</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1.485545513686759E-2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8.712379959991738</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0.28785012860482873</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0.10761519575200929</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1.1234873166431534</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0.10761519575200929</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5.4955536072329281E-2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8.2300700919811387</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1.0169556632215064</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0.55404656804967178</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0.15446404082870213</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1.6125825868346872</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0.15446404082870213</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0.35731713366908302</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6.4383893900296707</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8.5312917818018548</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Norfolk And Norwich University Hospitals NHS Foundation Trust</c:v>
                </c:pt>
                <c:pt idx="2">
                  <c:v>Mid and South Essex NHS Foundation Trust</c:v>
                </c:pt>
                <c:pt idx="3">
                  <c:v>North West Anglia NHS Foundation Trust</c:v>
                </c:pt>
                <c:pt idx="4">
                  <c:v>West Suffolk NHS Foundation Trust</c:v>
                </c:pt>
              </c:strCache>
            </c:strRef>
          </c:cat>
          <c:val>
            <c:numRef>
              <c:f>Sheet1!$B$2:$B$6</c:f>
              <c:numCache>
                <c:formatCode>0.0</c:formatCode>
                <c:ptCount val="5"/>
                <c:pt idx="0">
                  <c:v>9.0233770659272814</c:v>
                </c:pt>
                <c:pt idx="1">
                  <c:v>8.9258245411342543</c:v>
                </c:pt>
                <c:pt idx="2">
                  <c:v>8.8451381544084349</c:v>
                </c:pt>
                <c:pt idx="3">
                  <c:v>8.7975316359032778</c:v>
                </c:pt>
                <c:pt idx="4">
                  <c:v>8.7705418403352944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Norfolk And Norwich University Hospitals NHS Foundation Trust</c:v>
                </c:pt>
                <c:pt idx="2">
                  <c:v>Mid and South Essex NHS Foundation Trust</c:v>
                </c:pt>
                <c:pt idx="3">
                  <c:v>North West Anglia NHS Foundation Trust</c:v>
                </c:pt>
                <c:pt idx="4">
                  <c:v>West Suffolk NHS Foundation Trust</c:v>
                </c:pt>
              </c:strCache>
            </c:strRef>
          </c:cat>
          <c:val>
            <c:numRef>
              <c:f>Sheet1!$C$2:$C$6</c:f>
              <c:numCache>
                <c:formatCode>0.0</c:formatCode>
                <c:ptCount val="5"/>
                <c:pt idx="0">
                  <c:v>0.97662293407271861</c:v>
                </c:pt>
                <c:pt idx="1">
                  <c:v>1.0741754588657457</c:v>
                </c:pt>
                <c:pt idx="2">
                  <c:v>1.1548618455915651</c:v>
                </c:pt>
                <c:pt idx="3">
                  <c:v>1.2024683640967222</c:v>
                </c:pt>
                <c:pt idx="4">
                  <c:v>1.2294581596647056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0.671875</c:v>
                </c:pt>
                <c:pt idx="1">
                  <c:v>2.34375E-2</c:v>
                </c:pt>
                <c:pt idx="2">
                  <c:v>0.1015625</c:v>
                </c:pt>
                <c:pt idx="3">
                  <c:v>6.25E-2</c:v>
                </c:pt>
                <c:pt idx="4">
                  <c:v>7.8125E-3</c:v>
                </c:pt>
                <c:pt idx="5">
                  <c:v>0.1328125</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Bedfordshire Hospitals NHS Foundation Trust</c:v>
                </c:pt>
                <c:pt idx="4">
                  <c:v>James Paget University Hospitals NHS Foundation Trust</c:v>
                </c:pt>
              </c:strCache>
            </c:strRef>
          </c:cat>
          <c:val>
            <c:numRef>
              <c:f>Sheet1!$B$2:$B$6</c:f>
              <c:numCache>
                <c:formatCode>0.0</c:formatCode>
                <c:ptCount val="5"/>
                <c:pt idx="0">
                  <c:v>8.2142102463302464</c:v>
                </c:pt>
                <c:pt idx="1">
                  <c:v>8.5202379400046802</c:v>
                </c:pt>
                <c:pt idx="2">
                  <c:v>8.5312917818018548</c:v>
                </c:pt>
                <c:pt idx="3">
                  <c:v>8.5327420009536965</c:v>
                </c:pt>
                <c:pt idx="4">
                  <c:v>8.5979529929026501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Bedfordshire Hospitals NHS Foundation Trust</c:v>
                </c:pt>
                <c:pt idx="4">
                  <c:v>James Paget University Hospitals NHS Foundation Trust</c:v>
                </c:pt>
              </c:strCache>
            </c:strRef>
          </c:cat>
          <c:val>
            <c:numRef>
              <c:f>Sheet1!$C$2:$C$6</c:f>
              <c:numCache>
                <c:formatCode>0.0</c:formatCode>
                <c:ptCount val="5"/>
                <c:pt idx="0">
                  <c:v>1.7857897536697536</c:v>
                </c:pt>
                <c:pt idx="1">
                  <c:v>1.4797620599953198</c:v>
                </c:pt>
                <c:pt idx="2">
                  <c:v>1.4687082181981452</c:v>
                </c:pt>
                <c:pt idx="3">
                  <c:v>1.4672579990463035</c:v>
                </c:pt>
                <c:pt idx="4">
                  <c:v>1.4020470070973499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0.60064401774621778</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0.53700000185130836</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0.1497115856216924</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1.5629676313381289</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0.14971158562169151</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0.13638534149617243</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8.5057261747450283</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2.9691839875225057E-2</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0.61326231996291192</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0.17097294973400601</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1.7674149803262829</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8.5118135864935329</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0.5246379868684361</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0.18435912190010306</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5.139794481998905E-2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0.53658722360966848</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5.139794481998905E-2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0.12564542309081261</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9.6069906542415886</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0.1620500086151182</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0.69101279585352593</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0.19264920110885964</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2.011230221668745</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0.19264920110885875</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0.59183775020035334</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6.237412293759526</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0.22128921413184965</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0.28787968600516578</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8.025870411829672E-2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0.83788944021353373</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8.025870411829672E-2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0.1228669009477148</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9.1968911239424269</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0.24804640303247538</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0.11642317153373138</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1.2154413293354436</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0.1164231715337305</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0.13718095358086657</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8.2458229081315846</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0.27282921761996271</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0.11910041611787037</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1.2433913814894488</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7.8435559095353824E-2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8.2802342924301886</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0.46018882790013116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0.52789284890852173</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0.14717257947110873</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1.53646076874195</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0.14717257947110873</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1.7112372173544443E-2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8.8729108646062702</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0.57975038557302483</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0.25963252014883231</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7.2383605468219869E-2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0.75567453191133183</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7.2383605468219869E-2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2.9806576648253369E-2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9.3238241378665432</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0.51968503937007871</c:v>
                </c:pt>
                <c:pt idx="1">
                  <c:v>0</c:v>
                </c:pt>
                <c:pt idx="2">
                  <c:v>0.34645669291338588</c:v>
                </c:pt>
                <c:pt idx="3">
                  <c:v>3.1496062992125977E-2</c:v>
                </c:pt>
                <c:pt idx="4">
                  <c:v>0</c:v>
                </c:pt>
                <c:pt idx="5">
                  <c:v>7.0866141732283464E-2</c:v>
                </c:pt>
                <c:pt idx="6">
                  <c:v>1.5748031496062988E-2</c:v>
                </c:pt>
                <c:pt idx="7">
                  <c:v>7.874015748031496E-3</c:v>
                </c:pt>
                <c:pt idx="8">
                  <c:v>7.874015748031496E-3</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8.410764515298812</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North West Anglia NHS Foundation Trust</c:v>
                </c:pt>
                <c:pt idx="2">
                  <c:v>East Suffolk and North Essex NHS Foundation Trust</c:v>
                </c:pt>
                <c:pt idx="3">
                  <c:v>Cambridge University Hospitals NHS Foundation Trust</c:v>
                </c:pt>
                <c:pt idx="4">
                  <c:v>East and North Hertfordshire NHS Trust</c:v>
                </c:pt>
              </c:strCache>
            </c:strRef>
          </c:cat>
          <c:val>
            <c:numRef>
              <c:f>Sheet1!$B$2:$B$6</c:f>
              <c:numCache>
                <c:formatCode>0.0</c:formatCode>
                <c:ptCount val="5"/>
                <c:pt idx="0">
                  <c:v>8.6036271887894511</c:v>
                </c:pt>
                <c:pt idx="1">
                  <c:v>8.5373382972881817</c:v>
                </c:pt>
                <c:pt idx="2">
                  <c:v>8.5354668080194536</c:v>
                </c:pt>
                <c:pt idx="3">
                  <c:v>8.5121744081462474</c:v>
                </c:pt>
                <c:pt idx="4">
                  <c:v>8.410764515298812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North West Anglia NHS Foundation Trust</c:v>
                </c:pt>
                <c:pt idx="2">
                  <c:v>East Suffolk and North Essex NHS Foundation Trust</c:v>
                </c:pt>
                <c:pt idx="3">
                  <c:v>Cambridge University Hospitals NHS Foundation Trust</c:v>
                </c:pt>
                <c:pt idx="4">
                  <c:v>East and North Hertfordshire NHS Trust</c:v>
                </c:pt>
              </c:strCache>
            </c:strRef>
          </c:cat>
          <c:val>
            <c:numRef>
              <c:f>Sheet1!$C$2:$C$6</c:f>
              <c:numCache>
                <c:formatCode>0.0</c:formatCode>
                <c:ptCount val="5"/>
                <c:pt idx="0">
                  <c:v>1.3963728112105489</c:v>
                </c:pt>
                <c:pt idx="1">
                  <c:v>1.4626617027118183</c:v>
                </c:pt>
                <c:pt idx="2">
                  <c:v>1.4645331919805464</c:v>
                </c:pt>
                <c:pt idx="3">
                  <c:v>1.4878255918537526</c:v>
                </c:pt>
                <c:pt idx="4">
                  <c:v>1.589235484701188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Milton Keynes University Hospital NHS Foundation Trust</c:v>
                </c:pt>
                <c:pt idx="3">
                  <c:v>The Princess Alexandra Hospital NHS Trust</c:v>
                </c:pt>
                <c:pt idx="4">
                  <c:v>Norfolk And Norwich University Hospitals NHS Foundation Trust</c:v>
                </c:pt>
              </c:strCache>
            </c:strRef>
          </c:cat>
          <c:val>
            <c:numRef>
              <c:f>Sheet1!$B$2:$B$6</c:f>
              <c:numCache>
                <c:formatCode>0.0</c:formatCode>
                <c:ptCount val="5"/>
                <c:pt idx="0">
                  <c:v>8.1215899453454394</c:v>
                </c:pt>
                <c:pt idx="1">
                  <c:v>8.1450528554252504</c:v>
                </c:pt>
                <c:pt idx="2">
                  <c:v>8.1460954946305755</c:v>
                </c:pt>
                <c:pt idx="3">
                  <c:v>8.1986187489977436</c:v>
                </c:pt>
                <c:pt idx="4">
                  <c:v>8.2242041150880603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Milton Keynes University Hospital NHS Foundation Trust</c:v>
                </c:pt>
                <c:pt idx="3">
                  <c:v>The Princess Alexandra Hospital NHS Trust</c:v>
                </c:pt>
                <c:pt idx="4">
                  <c:v>Norfolk And Norwich University Hospitals NHS Foundation Trust</c:v>
                </c:pt>
              </c:strCache>
            </c:strRef>
          </c:cat>
          <c:val>
            <c:numRef>
              <c:f>Sheet1!$C$2:$C$6</c:f>
              <c:numCache>
                <c:formatCode>0.0</c:formatCode>
                <c:ptCount val="5"/>
                <c:pt idx="0">
                  <c:v>1.8784100546545606</c:v>
                </c:pt>
                <c:pt idx="1">
                  <c:v>1.8549471445747496</c:v>
                </c:pt>
                <c:pt idx="2">
                  <c:v>1.8539045053694245</c:v>
                </c:pt>
                <c:pt idx="3">
                  <c:v>1.8013812510022564</c:v>
                </c:pt>
                <c:pt idx="4">
                  <c:v>1.7757958849119397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0.16835073376794263</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0.35153629259333563</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9.8005690104805865E-2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1.023165446312472</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9.8005690104805865E-2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0.2645575947866039</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9.2842661563581128</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0.34812997644340538</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0.1480471072961862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1.5455907146818282</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0.14804710729618442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0.19909259127255829</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8.0918128255346602</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0.52897543417430981</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0.79855898492554367</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0.22263227455026247</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2.3242492380818511</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0.22263227455026247</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9.0048555341430969E-2</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7.3160057232287077</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1.0166226017272662</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0.1841540554151031</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5.1340773817155849E-2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0.5359903664826291</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5.1340773817155849E-2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0.18142564354871915</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9.8484015526870561</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0.48576389867784453</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0.47312516226208778</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0.13190375790611419</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1.3770564462530483</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0.13190375790611419</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0.28922491256235361</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7.5133363186855151</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8.5372325807945781</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Norfolk And Norwich University Hospitals NHS Foundation Trust</c:v>
                </c:pt>
                <c:pt idx="3">
                  <c:v>East and North Hertfordshire NHS Trust</c:v>
                </c:pt>
                <c:pt idx="4">
                  <c:v>Cambridge University Hospitals NHS Foundation Trust</c:v>
                </c:pt>
              </c:strCache>
            </c:strRef>
          </c:cat>
          <c:val>
            <c:numRef>
              <c:f>Sheet1!$B$2:$B$6</c:f>
              <c:numCache>
                <c:formatCode>0.0</c:formatCode>
                <c:ptCount val="5"/>
                <c:pt idx="0">
                  <c:v>8.7179907619773402</c:v>
                </c:pt>
                <c:pt idx="1">
                  <c:v>8.6905083308424782</c:v>
                </c:pt>
                <c:pt idx="2">
                  <c:v>8.606768014723043</c:v>
                </c:pt>
                <c:pt idx="3">
                  <c:v>8.5372325807945781</c:v>
                </c:pt>
                <c:pt idx="4">
                  <c:v>8.4370337321084126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Norfolk And Norwich University Hospitals NHS Foundation Trust</c:v>
                </c:pt>
                <c:pt idx="3">
                  <c:v>East and North Hertfordshire NHS Trust</c:v>
                </c:pt>
                <c:pt idx="4">
                  <c:v>Cambridge University Hospitals NHS Foundation Trust</c:v>
                </c:pt>
              </c:strCache>
            </c:strRef>
          </c:cat>
          <c:val>
            <c:numRef>
              <c:f>Sheet1!$C$2:$C$6</c:f>
              <c:numCache>
                <c:formatCode>0.0</c:formatCode>
                <c:ptCount val="5"/>
                <c:pt idx="0">
                  <c:v>1.2820092380226598</c:v>
                </c:pt>
                <c:pt idx="1">
                  <c:v>1.3094916691575218</c:v>
                </c:pt>
                <c:pt idx="2">
                  <c:v>1.393231985276957</c:v>
                </c:pt>
                <c:pt idx="3">
                  <c:v>1.4627674192054219</c:v>
                </c:pt>
                <c:pt idx="4">
                  <c:v>1.5629662678915874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4.6875E-2</c:v>
                </c:pt>
                <c:pt idx="2">
                  <c:v>0.1328125</c:v>
                </c:pt>
                <c:pt idx="3">
                  <c:v>0.40625</c:v>
                </c:pt>
                <c:pt idx="4">
                  <c:v>0.4140625</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Bedfordshire Hospitals NHS Foundation Trust</c:v>
                </c:pt>
                <c:pt idx="2">
                  <c:v>The Princess Alexandra Hospital NHS Trust</c:v>
                </c:pt>
                <c:pt idx="3">
                  <c:v>James Paget University Hospitals NHS Foundation Trust</c:v>
                </c:pt>
                <c:pt idx="4">
                  <c:v>Mid and South Essex NHS Foundation Trust</c:v>
                </c:pt>
              </c:strCache>
            </c:strRef>
          </c:cat>
          <c:val>
            <c:numRef>
              <c:f>Sheet1!$B$2:$B$6</c:f>
              <c:numCache>
                <c:formatCode>0.0</c:formatCode>
                <c:ptCount val="5"/>
                <c:pt idx="0">
                  <c:v>7.9454255180144777</c:v>
                </c:pt>
                <c:pt idx="1">
                  <c:v>7.9950018188918079</c:v>
                </c:pt>
                <c:pt idx="2">
                  <c:v>8.0083020647191887</c:v>
                </c:pt>
                <c:pt idx="3">
                  <c:v>8.1171728581916938</c:v>
                </c:pt>
                <c:pt idx="4">
                  <c:v>8.1689731323225487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Bedfordshire Hospitals NHS Foundation Trust</c:v>
                </c:pt>
                <c:pt idx="2">
                  <c:v>The Princess Alexandra Hospital NHS Trust</c:v>
                </c:pt>
                <c:pt idx="3">
                  <c:v>James Paget University Hospitals NHS Foundation Trust</c:v>
                </c:pt>
                <c:pt idx="4">
                  <c:v>Mid and South Essex NHS Foundation Trust</c:v>
                </c:pt>
              </c:strCache>
            </c:strRef>
          </c:cat>
          <c:val>
            <c:numRef>
              <c:f>Sheet1!$C$2:$C$6</c:f>
              <c:numCache>
                <c:formatCode>0.0</c:formatCode>
                <c:ptCount val="5"/>
                <c:pt idx="0">
                  <c:v>2.0545744819855223</c:v>
                </c:pt>
                <c:pt idx="1">
                  <c:v>2.0049981811081921</c:v>
                </c:pt>
                <c:pt idx="2">
                  <c:v>1.9916979352808113</c:v>
                </c:pt>
                <c:pt idx="3">
                  <c:v>1.8828271418083062</c:v>
                </c:pt>
                <c:pt idx="4">
                  <c:v>1.8310268676774513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0.16231003515171238</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0.33668638499846359</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9.3865646893075194E-2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0.97994398482433454</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9.3865646893075194E-2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0.2198596404510571</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8.5173495450657768</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0.35455787997749244</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0.50085207103385798</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0.13963381277073061</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1.4577571180927889</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0.13963381277072884</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0.3131477433264287</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8.4428503226625189</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0.53105667255000011</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0.15934027969518105</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1.6634898261063293</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0.15934027969518283</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0.45667795321846327</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7.5760253321007056</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0.24460632729969412</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0.25704400397581573</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7.1661946512289632E-2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0.74814051519312841</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7.1661946512289632E-2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0.12359184657019462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9.0507380799408654</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0.50345053565395137</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0.26012033471557494</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7.251960452226669E-2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0.75709434266604703</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7.251960452226669E-2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0.13955713179579732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9.3581662573783948</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0.61807032599707057</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0.2668946760810087</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7.4408240246411239E-2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0.77681143063868419</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7.4408240246411239E-2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0.2668946760810087</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7.3592845440666466E-2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8.9612487180753071</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0.32830438624837477</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0.18103592889951159</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5.0471463457363086E-2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0.52691489013722048</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5.0471463457363086E-2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0.18103592889951159</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4.5931473103557607E-2</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9.4850039248230402</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9.4862703155759398E-2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0.37399923174874683</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0.10426818959658668</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1.0885450490752042</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0.10426818959658668</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0.14883526467187025</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8.8926602432357988</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0.65664844937875255</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0.28261914060216675</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7.8792103390544099E-2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0.82257833749523357</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7.8792103390544099E-2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7.4445626202443549E-2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9.1689858749069728</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0.26708535093165509</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0.39437683410429791</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0.10994931277964159</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1.1478551659768925</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0.10994931277964071</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0.27636859228633703</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7.6766407797886158</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0.54890863843360549</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0.15369837118685137</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1.6045891048236474</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0.15369837118685048</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0.43026804962580556</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6.3645709043853254</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0.68856699851246095</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0.31221163941172581</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8.7042270809563504E-2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0.90870891032633239</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8.7042270809563504E-2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0.15780033587318876</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8.9525509871716054</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8.0948060560592356</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East and North Hertfordshire NHS Trust</c:v>
                </c:pt>
                <c:pt idx="2">
                  <c:v>West Hertfordshire Teaching Hospitals NHS Trust</c:v>
                </c:pt>
                <c:pt idx="3">
                  <c:v>The Queen Elizabeth Hospital King's Lynn NHS Foundation Trust</c:v>
                </c:pt>
                <c:pt idx="4">
                  <c:v>Bedfordshire Hospitals NHS Foundation Trust</c:v>
                </c:pt>
              </c:strCache>
            </c:strRef>
          </c:cat>
          <c:val>
            <c:numRef>
              <c:f>Sheet1!$B$2:$B$6</c:f>
              <c:numCache>
                <c:formatCode>0.0</c:formatCode>
                <c:ptCount val="5"/>
                <c:pt idx="0">
                  <c:v>8.2786473891942602</c:v>
                </c:pt>
                <c:pt idx="1">
                  <c:v>8.0948060560592356</c:v>
                </c:pt>
                <c:pt idx="2">
                  <c:v>8.0226573265549046</c:v>
                </c:pt>
                <c:pt idx="3">
                  <c:v>7.6418620343871551</c:v>
                </c:pt>
                <c:pt idx="4">
                  <c:v>7.6011678218299847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East and North Hertfordshire NHS Trust</c:v>
                </c:pt>
                <c:pt idx="2">
                  <c:v>West Hertfordshire Teaching Hospitals NHS Trust</c:v>
                </c:pt>
                <c:pt idx="3">
                  <c:v>The Queen Elizabeth Hospital King's Lynn NHS Foundation Trust</c:v>
                </c:pt>
                <c:pt idx="4">
                  <c:v>Bedfordshire Hospitals NHS Foundation Trust</c:v>
                </c:pt>
              </c:strCache>
            </c:strRef>
          </c:cat>
          <c:val>
            <c:numRef>
              <c:f>Sheet1!$C$2:$C$6</c:f>
              <c:numCache>
                <c:formatCode>0.0</c:formatCode>
                <c:ptCount val="5"/>
                <c:pt idx="0">
                  <c:v>1.7213526108057398</c:v>
                </c:pt>
                <c:pt idx="1">
                  <c:v>1.9051939439407644</c:v>
                </c:pt>
                <c:pt idx="2">
                  <c:v>1.9773426734450954</c:v>
                </c:pt>
                <c:pt idx="3">
                  <c:v>2.3581379656128449</c:v>
                </c:pt>
                <c:pt idx="4">
                  <c:v>2.3988321781700153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Milton Keynes University Hospital NHS Foundation Trust</c:v>
                </c:pt>
                <c:pt idx="2">
                  <c:v>James Paget University Hospitals NHS Foundation Trust</c:v>
                </c:pt>
                <c:pt idx="3">
                  <c:v>The Princess Alexandra Hospital NHS Trust</c:v>
                </c:pt>
                <c:pt idx="4">
                  <c:v>Cambridge University Hospitals NHS Foundation Trust</c:v>
                </c:pt>
              </c:strCache>
            </c:strRef>
          </c:cat>
          <c:val>
            <c:numRef>
              <c:f>Sheet1!$B$2:$B$6</c:f>
              <c:numCache>
                <c:formatCode>0.0</c:formatCode>
                <c:ptCount val="5"/>
                <c:pt idx="0">
                  <c:v>6.8489548727201823</c:v>
                </c:pt>
                <c:pt idx="1">
                  <c:v>6.8787827369838297</c:v>
                </c:pt>
                <c:pt idx="2">
                  <c:v>6.9536963944400796</c:v>
                </c:pt>
                <c:pt idx="3">
                  <c:v>6.9588595789738656</c:v>
                </c:pt>
                <c:pt idx="4">
                  <c:v>7.2722144237999524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Milton Keynes University Hospital NHS Foundation Trust</c:v>
                </c:pt>
                <c:pt idx="2">
                  <c:v>James Paget University Hospitals NHS Foundation Trust</c:v>
                </c:pt>
                <c:pt idx="3">
                  <c:v>The Princess Alexandra Hospital NHS Trust</c:v>
                </c:pt>
                <c:pt idx="4">
                  <c:v>Cambridge University Hospitals NHS Foundation Trust</c:v>
                </c:pt>
              </c:strCache>
            </c:strRef>
          </c:cat>
          <c:val>
            <c:numRef>
              <c:f>Sheet1!$C$2:$C$6</c:f>
              <c:numCache>
                <c:formatCode>0.0</c:formatCode>
                <c:ptCount val="5"/>
                <c:pt idx="0">
                  <c:v>3.1510451272798177</c:v>
                </c:pt>
                <c:pt idx="1">
                  <c:v>3.1212172630161703</c:v>
                </c:pt>
                <c:pt idx="2">
                  <c:v>3.0463036055599204</c:v>
                </c:pt>
                <c:pt idx="3">
                  <c:v>3.0411404210261344</c:v>
                </c:pt>
                <c:pt idx="4">
                  <c:v>2.7277855762000476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0.25896446907480009</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0.40834652137118788</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0.11384395714492079</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1.1885146984588131</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0.11384395714492079</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0.29158436402055266</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7.7994760779810228</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0.42715508349027953</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0.54824972557320795</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0.15284792448650641</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1.5957105623962438</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0.15284792448650641</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0.46279712082218616</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7.5821485499143808</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0.36425970679684205</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0.64224505255914011</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0.17905311889168285</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1.869289059732516</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0.17905311889168285</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0.53980007355302906</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6.6061022872097803</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0.7429737353871575</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0.44571426239162371</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0.12426180396053343</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1.2972755354603356</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0.12426180396053255</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0.44571426239162371</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6.0634156644292503E-2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8.3884382443664656</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0.30952380952380948</c:v>
                </c:pt>
                <c:pt idx="1">
                  <c:v>0.2142857142857143</c:v>
                </c:pt>
                <c:pt idx="2">
                  <c:v>0.54761904761904778</c:v>
                </c:pt>
                <c:pt idx="3">
                  <c:v>0</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0.88447069356243002</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1.4921265197409581</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0.41599371778112459</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4.342915166063789</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0.41599371778112548</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2.4274075353561742E-2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9.3963894302195481</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0.52145161126999007</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0.33419504841918712</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9.3171080881314872E-2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0.97269281458456902</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9.317108088131576E-2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0.27825337005841178</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8.7962817466642118</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8.0179516124204238</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North West Anglia NHS Foundation Trust</c:v>
                </c:pt>
                <c:pt idx="2">
                  <c:v>West Hertfordshire Teaching Hospitals NHS Trust</c:v>
                </c:pt>
                <c:pt idx="3">
                  <c:v>West Suffolk NHS Foundation Trust</c:v>
                </c:pt>
                <c:pt idx="4">
                  <c:v>The Queen Elizabeth Hospital King's Lynn NHS Foundation Trust</c:v>
                </c:pt>
              </c:strCache>
            </c:strRef>
          </c:cat>
          <c:val>
            <c:numRef>
              <c:f>Sheet1!$B$2:$B$6</c:f>
              <c:numCache>
                <c:formatCode>0.0</c:formatCode>
                <c:ptCount val="5"/>
                <c:pt idx="0">
                  <c:v>8.7061127181136797</c:v>
                </c:pt>
                <c:pt idx="1">
                  <c:v>8.6069584131381607</c:v>
                </c:pt>
                <c:pt idx="2">
                  <c:v>8.484233013913645</c:v>
                </c:pt>
                <c:pt idx="3">
                  <c:v>8.3613557960500167</c:v>
                </c:pt>
                <c:pt idx="4">
                  <c:v>8.3311892428973913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North West Anglia NHS Foundation Trust</c:v>
                </c:pt>
                <c:pt idx="2">
                  <c:v>West Hertfordshire Teaching Hospitals NHS Trust</c:v>
                </c:pt>
                <c:pt idx="3">
                  <c:v>West Suffolk NHS Foundation Trust</c:v>
                </c:pt>
                <c:pt idx="4">
                  <c:v>The Queen Elizabeth Hospital King's Lynn NHS Foundation Trust</c:v>
                </c:pt>
              </c:strCache>
            </c:strRef>
          </c:cat>
          <c:val>
            <c:numRef>
              <c:f>Sheet1!$C$2:$C$6</c:f>
              <c:numCache>
                <c:formatCode>0.0</c:formatCode>
                <c:ptCount val="5"/>
                <c:pt idx="0">
                  <c:v>1.2938872818863203</c:v>
                </c:pt>
                <c:pt idx="1">
                  <c:v>1.3930415868618393</c:v>
                </c:pt>
                <c:pt idx="2">
                  <c:v>1.515766986086355</c:v>
                </c:pt>
                <c:pt idx="3">
                  <c:v>1.6386442039499833</c:v>
                </c:pt>
                <c:pt idx="4">
                  <c:v>1.6688107571026087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Bedfordshire Hospitals NHS Foundation Trust</c:v>
                </c:pt>
                <c:pt idx="2">
                  <c:v>East and North Hertfordshire NHS Trust</c:v>
                </c:pt>
                <c:pt idx="3">
                  <c:v>East Suffolk and North Essex NHS Foundation Trust</c:v>
                </c:pt>
                <c:pt idx="4">
                  <c:v>Cambridge University Hospitals NHS Foundation Trust</c:v>
                </c:pt>
              </c:strCache>
            </c:strRef>
          </c:cat>
          <c:val>
            <c:numRef>
              <c:f>Sheet1!$B$2:$B$6</c:f>
              <c:numCache>
                <c:formatCode>0.0</c:formatCode>
                <c:ptCount val="5"/>
                <c:pt idx="0">
                  <c:v>7.7718257371940922</c:v>
                </c:pt>
                <c:pt idx="1">
                  <c:v>7.9976437253968111</c:v>
                </c:pt>
                <c:pt idx="2">
                  <c:v>8.0179516124204238</c:v>
                </c:pt>
                <c:pt idx="3">
                  <c:v>8.054549049409399</c:v>
                </c:pt>
                <c:pt idx="4">
                  <c:v>8.0716172077513413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Bedfordshire Hospitals NHS Foundation Trust</c:v>
                </c:pt>
                <c:pt idx="2">
                  <c:v>East and North Hertfordshire NHS Trust</c:v>
                </c:pt>
                <c:pt idx="3">
                  <c:v>East Suffolk and North Essex NHS Foundation Trust</c:v>
                </c:pt>
                <c:pt idx="4">
                  <c:v>Cambridge University Hospitals NHS Foundation Trust</c:v>
                </c:pt>
              </c:strCache>
            </c:strRef>
          </c:cat>
          <c:val>
            <c:numRef>
              <c:f>Sheet1!$C$2:$C$6</c:f>
              <c:numCache>
                <c:formatCode>0.0</c:formatCode>
                <c:ptCount val="5"/>
                <c:pt idx="0">
                  <c:v>2.2281742628059078</c:v>
                </c:pt>
                <c:pt idx="1">
                  <c:v>2.0023562746031889</c:v>
                </c:pt>
                <c:pt idx="2">
                  <c:v>1.9820483875795762</c:v>
                </c:pt>
                <c:pt idx="3">
                  <c:v>1.945450950590601</c:v>
                </c:pt>
                <c:pt idx="4">
                  <c:v>1.9283827922486587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4.6224789501621899E-2</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0.46890011115607066</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0.13072584524646125</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1.3647592058495341</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0.13072584524646125</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0.14178098672519823</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7.0343586976768284</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4.1276792155073849E-2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0.28374384644028083</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7.9105662969316981E-2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0.8258518548391578</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7.9105662969316981E-2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0.28374384644028083</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3.9622764122182019E-2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9.00154452716402</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8.0009753594366408</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West Suffolk NHS Foundation Trust</c:v>
                </c:pt>
                <c:pt idx="2">
                  <c:v>Norfolk And Norwich University Hospitals NHS Foundation Trust</c:v>
                </c:pt>
                <c:pt idx="3">
                  <c:v>James Paget University Hospitals NHS Foundation Trust</c:v>
                </c:pt>
                <c:pt idx="4">
                  <c:v>East and North Hertfordshire NHS Trust</c:v>
                </c:pt>
              </c:strCache>
            </c:strRef>
          </c:cat>
          <c:val>
            <c:numRef>
              <c:f>Sheet1!$B$2:$B$6</c:f>
              <c:numCache>
                <c:formatCode>0.0</c:formatCode>
                <c:ptCount val="5"/>
                <c:pt idx="0">
                  <c:v>8.3643099451246048</c:v>
                </c:pt>
                <c:pt idx="1">
                  <c:v>8.1019592407469663</c:v>
                </c:pt>
                <c:pt idx="2">
                  <c:v>8.0866202236052214</c:v>
                </c:pt>
                <c:pt idx="3">
                  <c:v>8.0695200191680438</c:v>
                </c:pt>
                <c:pt idx="4">
                  <c:v>8.0009753594366408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West Suffolk NHS Foundation Trust</c:v>
                </c:pt>
                <c:pt idx="2">
                  <c:v>Norfolk And Norwich University Hospitals NHS Foundation Trust</c:v>
                </c:pt>
                <c:pt idx="3">
                  <c:v>James Paget University Hospitals NHS Foundation Trust</c:v>
                </c:pt>
                <c:pt idx="4">
                  <c:v>East and North Hertfordshire NHS Trust</c:v>
                </c:pt>
              </c:strCache>
            </c:strRef>
          </c:cat>
          <c:val>
            <c:numRef>
              <c:f>Sheet1!$C$2:$C$6</c:f>
              <c:numCache>
                <c:formatCode>0.0</c:formatCode>
                <c:ptCount val="5"/>
                <c:pt idx="0">
                  <c:v>1.6356900548753952</c:v>
                </c:pt>
                <c:pt idx="1">
                  <c:v>1.8980407592530337</c:v>
                </c:pt>
                <c:pt idx="2">
                  <c:v>1.9133797763947786</c:v>
                </c:pt>
                <c:pt idx="3">
                  <c:v>1.9304799808319562</c:v>
                </c:pt>
                <c:pt idx="4">
                  <c:v>1.9990246405633592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Milton Keynes University Hospital NHS Foundation Trust</c:v>
                </c:pt>
                <c:pt idx="3">
                  <c:v>Cambridge University Hospitals NHS Foundation Trust</c:v>
                </c:pt>
                <c:pt idx="4">
                  <c:v>East Suffolk and North Essex NHS Foundation Trust</c:v>
                </c:pt>
              </c:strCache>
            </c:strRef>
          </c:cat>
          <c:val>
            <c:numRef>
              <c:f>Sheet1!$B$2:$B$6</c:f>
              <c:numCache>
                <c:formatCode>0.0</c:formatCode>
                <c:ptCount val="5"/>
                <c:pt idx="0">
                  <c:v>7.3134942094051647</c:v>
                </c:pt>
                <c:pt idx="1">
                  <c:v>7.54661127237397</c:v>
                </c:pt>
                <c:pt idx="2">
                  <c:v>7.627950129047127</c:v>
                </c:pt>
                <c:pt idx="3">
                  <c:v>7.6343427980374958</c:v>
                </c:pt>
                <c:pt idx="4">
                  <c:v>7.7483923803718424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Milton Keynes University Hospital NHS Foundation Trust</c:v>
                </c:pt>
                <c:pt idx="3">
                  <c:v>Cambridge University Hospitals NHS Foundation Trust</c:v>
                </c:pt>
                <c:pt idx="4">
                  <c:v>East Suffolk and North Essex NHS Foundation Trust</c:v>
                </c:pt>
              </c:strCache>
            </c:strRef>
          </c:cat>
          <c:val>
            <c:numRef>
              <c:f>Sheet1!$C$2:$C$6</c:f>
              <c:numCache>
                <c:formatCode>0.0</c:formatCode>
                <c:ptCount val="5"/>
                <c:pt idx="0">
                  <c:v>2.6865057905948353</c:v>
                </c:pt>
                <c:pt idx="1">
                  <c:v>2.45338872762603</c:v>
                </c:pt>
                <c:pt idx="2">
                  <c:v>2.372049870952873</c:v>
                </c:pt>
                <c:pt idx="3">
                  <c:v>2.3656572019625042</c:v>
                </c:pt>
                <c:pt idx="4">
                  <c:v>2.2516076196281576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0.22500000000000001</c:v>
                </c:pt>
                <c:pt idx="1">
                  <c:v>0.77500000000000002</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0.59922367747612526</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0.70615524628084092</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0.19687080307507099</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2.0553031449377253</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0.19687080307507188</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0.29212006973958715</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8.0487969251471849</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0.27863369274722993</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0.93239702989831619</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0.25994532084505462</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2.713792127118829</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0.25994532084505462</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0.26507421603204762</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7.3733840046026113</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0.29479759528382932</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0.35919634509863485</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0.10014125547270059</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1.0454604445971221</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0.10014125547270147</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0.2547532020229788</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8.400597495031338</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0.61670006580015446</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0.37749035790461782</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0.10524148946734968</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1.0987061611045057</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0.10524148946734968</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0.37749035790461782</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2.4064009383318208E-2</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8.3661457680765352</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0.53816045617367436</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0.27003490444761269</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7.5283712437022032E-2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0.78595123562023161</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7.5283712437022032E-2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5.5791476230817594E-2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9.6570009752668149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0.38165236949014947</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0.12114768320407521</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1.2647645582890634</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0.12114768320407521</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0.20819290769439647</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8.4752491057049681</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0.30340697305008657</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0.11145350216433236</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1.1635586889201015</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0.11145350216433236</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0.18530608585679431</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8.8342456546531896</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0.28116730551176072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9.4033012128278415E-2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0.98169125404298541</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9.4033012128278415E-2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0.20466282082595733</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8.7510047161801978</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1.8439767733604562E-2</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0.50941850036051672</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0.14202206921987059</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1.4826901752763124</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0.14202206921987148</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0.50941850036051406</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7.6209200964999724E-2</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7.4301265127519924</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0.20743410610023805</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0.51767959415018616</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0.14432520040414953</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1.5067345368185663</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0.14432520040414953</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0.25500125114639083</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6.8014737848694784</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0.796875</c:v>
                </c:pt>
                <c:pt idx="1">
                  <c:v>0.1953125</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0.77791615928038738</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0.45838508399466171</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0.12779433428973253</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1.3341546489793927</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0.12779433428973341</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0.18788260888086583</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8.8600658850399494</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0.28158124404203111</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0.49752307538061569</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0.13870571367192763</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1.4480678956850639</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0.13870571367192852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0.32728064711953486</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7.1129585588557749</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0.6973077942936925</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0.35716736293677442</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9.95755904157134E-2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1.0395549819665542</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9.9575590415714288E-2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0.35716736293677442</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0.15455948943891684</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8.2434454332567721</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0.36448138241124717</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0.2310865202518162</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2.4125103591169008</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0.23108652025181531</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0.79942901228539043</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5.6591602126761886</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7.3352728284234301</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Norfolk And Norwich University Hospitals NHS Foundation Trust</c:v>
                </c:pt>
                <c:pt idx="2">
                  <c:v>West Suffolk NHS Foundation Trust</c:v>
                </c:pt>
                <c:pt idx="3">
                  <c:v>The Queen Elizabeth Hospital King's Lynn NHS Foundation Trust</c:v>
                </c:pt>
                <c:pt idx="4">
                  <c:v>Bedfordshire Hospitals NHS Foundation Trust</c:v>
                </c:pt>
              </c:strCache>
            </c:strRef>
          </c:cat>
          <c:val>
            <c:numRef>
              <c:f>Sheet1!$B$2:$B$6</c:f>
              <c:numCache>
                <c:formatCode>0.0</c:formatCode>
                <c:ptCount val="5"/>
                <c:pt idx="0">
                  <c:v>8.4407164423075063</c:v>
                </c:pt>
                <c:pt idx="1">
                  <c:v>8.1054770361164703</c:v>
                </c:pt>
                <c:pt idx="2">
                  <c:v>8.0933649228175604</c:v>
                </c:pt>
                <c:pt idx="3">
                  <c:v>8.0032735903255983</c:v>
                </c:pt>
                <c:pt idx="4">
                  <c:v>7.9146799114772852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Norfolk And Norwich University Hospitals NHS Foundation Trust</c:v>
                </c:pt>
                <c:pt idx="2">
                  <c:v>West Suffolk NHS Foundation Trust</c:v>
                </c:pt>
                <c:pt idx="3">
                  <c:v>The Queen Elizabeth Hospital King's Lynn NHS Foundation Trust</c:v>
                </c:pt>
                <c:pt idx="4">
                  <c:v>Bedfordshire Hospitals NHS Foundation Trust</c:v>
                </c:pt>
              </c:strCache>
            </c:strRef>
          </c:cat>
          <c:val>
            <c:numRef>
              <c:f>Sheet1!$C$2:$C$6</c:f>
              <c:numCache>
                <c:formatCode>0.0</c:formatCode>
                <c:ptCount val="5"/>
                <c:pt idx="0">
                  <c:v>1.5592835576924937</c:v>
                </c:pt>
                <c:pt idx="1">
                  <c:v>1.8945229638835297</c:v>
                </c:pt>
                <c:pt idx="2">
                  <c:v>1.9066350771824396</c:v>
                </c:pt>
                <c:pt idx="3">
                  <c:v>1.9967264096744017</c:v>
                </c:pt>
                <c:pt idx="4">
                  <c:v>2.0853200885227148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East and North Hertfordshire NHS Trust</c:v>
                </c:pt>
                <c:pt idx="2">
                  <c:v>Milton Keynes University Hospital NHS Foundation Trust</c:v>
                </c:pt>
                <c:pt idx="3">
                  <c:v>Mid and South Essex NHS Foundation Trust</c:v>
                </c:pt>
                <c:pt idx="4">
                  <c:v>The Princess Alexandra Hospital NHS Trust</c:v>
                </c:pt>
              </c:strCache>
            </c:strRef>
          </c:cat>
          <c:val>
            <c:numRef>
              <c:f>Sheet1!$B$2:$B$6</c:f>
              <c:numCache>
                <c:formatCode>0.0</c:formatCode>
                <c:ptCount val="5"/>
                <c:pt idx="0">
                  <c:v>7.1698540667298039</c:v>
                </c:pt>
                <c:pt idx="1">
                  <c:v>7.3352728284234301</c:v>
                </c:pt>
                <c:pt idx="2">
                  <c:v>7.4568838537149604</c:v>
                </c:pt>
                <c:pt idx="3">
                  <c:v>7.575923007851558</c:v>
                </c:pt>
                <c:pt idx="4">
                  <c:v>7.7047250063684114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East and North Hertfordshire NHS Trust</c:v>
                </c:pt>
                <c:pt idx="2">
                  <c:v>Milton Keynes University Hospital NHS Foundation Trust</c:v>
                </c:pt>
                <c:pt idx="3">
                  <c:v>Mid and South Essex NHS Foundation Trust</c:v>
                </c:pt>
                <c:pt idx="4">
                  <c:v>The Princess Alexandra Hospital NHS Trust</c:v>
                </c:pt>
              </c:strCache>
            </c:strRef>
          </c:cat>
          <c:val>
            <c:numRef>
              <c:f>Sheet1!$C$2:$C$6</c:f>
              <c:numCache>
                <c:formatCode>0.0</c:formatCode>
                <c:ptCount val="5"/>
                <c:pt idx="0">
                  <c:v>2.8301459332701961</c:v>
                </c:pt>
                <c:pt idx="1">
                  <c:v>2.6647271715765699</c:v>
                </c:pt>
                <c:pt idx="2">
                  <c:v>2.5431161462850396</c:v>
                </c:pt>
                <c:pt idx="3">
                  <c:v>2.424076992148442</c:v>
                </c:pt>
                <c:pt idx="4">
                  <c:v>2.2952749936315886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0.28970192988069776</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0.73206293837686154</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0.2040936739319088</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2.1307088879715366</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0.2040936739319088</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0.57331275283126981</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5.7974545555638537</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1.104866290445905E-2</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0.36404632337071963</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0.10149339315396944</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1.0595765694124459</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0.10149339315396944</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0.36404632337071874</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2.2654230860196023E-2</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8.4625826498271053</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0.23856983931933229</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0.50711145600354435</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0.14137888250182495</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1.4759753975452581</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0.14137888250182407</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9.9196227725952824E-2</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7.7457812798793304</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29577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RWH | East and North Hertfordshire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2669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RWH | East and North Hertfordshire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2669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RWH | East and North Hertfordshire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East and North Hertfordshire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854458601"/>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368120960"/>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4271365321"/>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700182539"/>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804266566"/>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22%</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26%</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80</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2851000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10172312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0423576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1895872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6759605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5365365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5992275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2144450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6444029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38938827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2492698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5049231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39614783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32098625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8708012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84781409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30450068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39891108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68271101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12938437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254706249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0145016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76668421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18882026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61073767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4006633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9612009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348100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41330865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5831751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0043473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4146356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1103387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125658755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7085677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5180565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2172166404"/>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77714883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46409887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80693267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25370538"/>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32042974"/>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B12. During your pregnancy, did midwives provide relevant information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59115278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B5. During your antenatal check-ups, were you given enough time to ask questions or discuss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135046782"/>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03409845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D7. Do you think your healthcare professionals did everything they could to help manage your pain in hospital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Complaints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G19. At any point during your maternity care journey, did you consider making a complaint about the care you received?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185046445"/>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43280146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B5. During your antenatal check-ups, were you given enough time to ask questions or discuss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East and North Hertfordshire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Feeling that healthcare professionals did everything they could to manage their pain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Complaints: </a:t>
            </a:r>
            <a:r>
              <a:rPr lang="en-GB" sz="1400" b="0">
                <a:solidFill>
                  <a:prstClr val="black"/>
                </a:solidFill>
                <a:latin typeface="Arial"/>
              </a:rPr>
              <a:t>Considering making a complaint about the care they received during their maternity journey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told who to contact if advice needed about potential changes to mental health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 </a:t>
            </a:r>
            <a:r>
              <a:rPr lang="en-GB" sz="1400" b="0" noProof="0">
                <a:solidFill>
                  <a:prstClr val="black"/>
                </a:solidFill>
                <a:latin typeface="Arial"/>
              </a:rPr>
              <a:t>Being offered enough time to ask questions or discuss their pregnancy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 </a:t>
            </a:r>
            <a:r>
              <a:rPr lang="en-GB" sz="1400" b="0">
                <a:solidFill>
                  <a:prstClr val="black"/>
                </a:solidFill>
                <a:latin typeface="Arial"/>
              </a:rPr>
              <a:t>Midwives or doctor aware of medical history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able to get support or advice about feeding baby during evenings, nights or weekends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310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East and North Hertfordshire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3296869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030639007"/>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31838348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525009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428386923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86649603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392571957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4355518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146956953"/>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799597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1322915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421397620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33042181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43481665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5690088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317574800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5770238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238350064"/>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5352221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6079992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409308298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49552022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91283844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27896227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31905673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33732787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1727524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82713071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924912079"/>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336420099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243072672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19579160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5197192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7023236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4696692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5061802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57841475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51946796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1979780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05094032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69756448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420819593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0104675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942920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0244330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0593650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7851051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81658365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45233125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91677093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75699970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8331185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01091922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316575251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61571895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4274312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6124598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57949669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55688395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162791017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116299660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7872331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4368712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4317960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987331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4304916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941146175"/>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42921044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32804526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221321429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81636758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70003317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083961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8003665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084458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2640388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0461548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7363799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50307897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174115056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72710055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373516471"/>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6838833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3352444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4197602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1100414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97761637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209852989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41373519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288892689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408910867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84610227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58473987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85882716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32086862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48598056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39087549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86541808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88452394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40807063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79548063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55290879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11929527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3032843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22811109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275755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954024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873038842"/>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28898578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57990479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48249181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299359294"/>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1969171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1051085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657462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784723067"/>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64228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56861355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32627101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255627410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415204370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90824220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48789410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44804008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45011624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62242442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336648311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189460070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82164937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78890136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14702244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66608542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48425388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03718540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406628508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31963152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94423075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7281828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396562772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43760288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35664893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43336013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50071403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7719043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78726921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5625429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6014638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2377767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9009349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7040577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1685830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17760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2936510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204353062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14564981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7808332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0497048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9013425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34683807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8735422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59288399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13064951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27366955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4609553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0383599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32701651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32467504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64382087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5174852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20336476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97178316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31823004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31778868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398998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8797174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22816139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1153393651"/>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310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866508958"/>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492723477"/>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492380677"/>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54%</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969037390"/>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98757250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43230009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21447849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3270479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4143984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1422151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15675605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6277704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7324588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68947137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563318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6520365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0735598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702394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6109455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2924773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2506768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4080394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72091070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59106477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6098938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22252289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8546873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16452743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23582646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18481432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2639731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84987233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27160640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7506410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3786839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40015949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39921389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16685900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16581</Words>
  <Application>Microsoft Office PowerPoint</Application>
  <PresentationFormat>Widescreen</PresentationFormat>
  <Paragraphs>1946</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East and North Hertfordshire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2025-11-28T19:36:02Z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